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5EE0A866-C88D-4174-95CA-129351304FD3}">
  <a:tblStyle styleId="{5EE0A866-C88D-4174-95CA-129351304FD3}" styleName="Table_0">
    <a:wholeTbl>
      <a:tcTxStyle b="off" i="off">
        <a:font>
          <a:latin typeface="Arial"/>
          <a:ea typeface="Arial"/>
          <a:cs typeface="Arial"/>
        </a:font>
        <a:schemeClr val="dk1"/>
      </a:tcTxStyle>
      <a:tcStyle>
        <a:tcBdr>
          <a:left>
            <a:ln cap="flat" cmpd="sng" w="12700">
              <a:solidFill>
                <a:schemeClr val="lt1"/>
              </a:solidFill>
              <a:prstDash val="solid"/>
              <a:round/>
              <a:headEnd len="med" w="med" type="none"/>
              <a:tailEnd len="med" w="med" type="none"/>
            </a:ln>
          </a:left>
          <a:right>
            <a:ln cap="flat" cmpd="sng" w="12700">
              <a:solidFill>
                <a:schemeClr val="lt1"/>
              </a:solidFill>
              <a:prstDash val="solid"/>
              <a:round/>
              <a:headEnd len="med" w="med" type="none"/>
              <a:tailEnd len="med" w="med" type="none"/>
            </a:ln>
          </a:right>
          <a:top>
            <a:ln cap="flat" cmpd="sng" w="12700">
              <a:solidFill>
                <a:schemeClr val="lt1"/>
              </a:solidFill>
              <a:prstDash val="solid"/>
              <a:round/>
              <a:headEnd len="med" w="med" type="none"/>
              <a:tailEnd len="med" w="med" type="none"/>
            </a:ln>
          </a:top>
          <a:bottom>
            <a:ln cap="flat" cmpd="sng" w="12700">
              <a:solidFill>
                <a:schemeClr val="lt1"/>
              </a:solidFill>
              <a:prstDash val="solid"/>
              <a:round/>
              <a:headEnd len="med" w="med" type="none"/>
              <a:tailEnd len="med" w="med" type="none"/>
            </a:ln>
          </a:bottom>
          <a:insideH>
            <a:ln cap="flat" cmpd="sng" w="12700">
              <a:solidFill>
                <a:schemeClr val="lt1"/>
              </a:solidFill>
              <a:prstDash val="solid"/>
              <a:round/>
              <a:headEnd len="med" w="med" type="none"/>
              <a:tailEnd len="med" w="med" type="none"/>
            </a:ln>
          </a:insideH>
          <a:insideV>
            <a:ln cap="flat" cmpd="sng" w="12700">
              <a:solidFill>
                <a:schemeClr val="lt1"/>
              </a:solidFill>
              <a:prstDash val="solid"/>
              <a:round/>
              <a:headEnd len="med" w="med" type="none"/>
              <a:tailEnd len="med" w="med" type="none"/>
            </a:ln>
          </a:insideV>
        </a:tcBdr>
        <a:fill>
          <a:solidFill>
            <a:srgbClr val="FFF1E8"/>
          </a:solidFill>
        </a:fill>
      </a:tcStyle>
    </a:wholeTbl>
    <a:band1H>
      <a:tcTxStyle/>
      <a:tcStyle>
        <a:fill>
          <a:solidFill>
            <a:srgbClr val="FFE2CD"/>
          </a:solidFill>
        </a:fill>
      </a:tcStyle>
    </a:band1H>
    <a:band2H>
      <a:tcTxStyle/>
    </a:band2H>
    <a:band1V>
      <a:tcTxStyle/>
      <a:tcStyle>
        <a:fill>
          <a:solidFill>
            <a:srgbClr val="FFE2CD"/>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med" w="med" type="none"/>
              <a:tailEnd len="med" w="med"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med" w="med" type="none"/>
              <a:tailEnd len="med" w="med"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indent="0" lvl="0" marL="0" marR="0" rtl="0" algn="l">
              <a:spcBef>
                <a:spcPts val="0"/>
              </a:spcBef>
              <a:buSzPts val="1400"/>
              <a:buNone/>
              <a:defRPr b="0" i="0" sz="1100" u="none" cap="none" strike="noStrike">
                <a:solidFill>
                  <a:schemeClr val="dk1"/>
                </a:solidFill>
                <a:latin typeface="Arial"/>
                <a:ea typeface="Arial"/>
                <a:cs typeface="Arial"/>
                <a:sym typeface="Arial"/>
              </a:defRPr>
            </a:lvl1pPr>
            <a:lvl2pPr indent="0" lvl="1" marL="457200" marR="0" rtl="0" algn="l">
              <a:spcBef>
                <a:spcPts val="0"/>
              </a:spcBef>
              <a:buSzPts val="1400"/>
              <a:buNone/>
              <a:defRPr b="0" i="0" sz="11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1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1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1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1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1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1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2" name="Shape 5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19" name="Shape 119"/>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Shape 1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125" name="Shape 125"/>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132" name="Shape 132"/>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Shape 13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137" name="Shape 137"/>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Shape 14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143" name="Shape 14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 name="Shape 14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9" name="Shape 159"/>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5" name="Shape 165"/>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Shape 17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72" name="Shape 17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79" name="Shape 179"/>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8" name="Shape 5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84" name="Shape 18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6" name="Shape 66"/>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2" name="Shape 7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8" name="Shape 7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Shape 8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85" name="Shape 85"/>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1" name="Shape 91"/>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7" name="Shape 97"/>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Shape 10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8" name="Shape 10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1pPr>
            <a:lvl2pPr indent="0" lvl="1" algn="ctr">
              <a:spcBef>
                <a:spcPts val="0"/>
              </a:spcBef>
              <a:buClr>
                <a:schemeClr val="dk1"/>
              </a:buClr>
              <a:buSzPts val="5200"/>
              <a:buFont typeface="Arial"/>
              <a:buNone/>
              <a:defRPr sz="5200">
                <a:solidFill>
                  <a:schemeClr val="dk1"/>
                </a:solidFill>
              </a:defRPr>
            </a:lvl2pPr>
            <a:lvl3pPr indent="0" lvl="2" algn="ctr">
              <a:spcBef>
                <a:spcPts val="0"/>
              </a:spcBef>
              <a:buClr>
                <a:schemeClr val="dk1"/>
              </a:buClr>
              <a:buSzPts val="5200"/>
              <a:buFont typeface="Arial"/>
              <a:buNone/>
              <a:defRPr sz="5200">
                <a:solidFill>
                  <a:schemeClr val="dk1"/>
                </a:solidFill>
              </a:defRPr>
            </a:lvl3pPr>
            <a:lvl4pPr indent="0" lvl="3" algn="ctr">
              <a:spcBef>
                <a:spcPts val="0"/>
              </a:spcBef>
              <a:buClr>
                <a:schemeClr val="dk1"/>
              </a:buClr>
              <a:buSzPts val="5200"/>
              <a:buFont typeface="Arial"/>
              <a:buNone/>
              <a:defRPr sz="5200">
                <a:solidFill>
                  <a:schemeClr val="dk1"/>
                </a:solidFill>
              </a:defRPr>
            </a:lvl4pPr>
            <a:lvl5pPr indent="0" lvl="4" algn="ctr">
              <a:spcBef>
                <a:spcPts val="0"/>
              </a:spcBef>
              <a:buClr>
                <a:schemeClr val="dk1"/>
              </a:buClr>
              <a:buSzPts val="5200"/>
              <a:buFont typeface="Arial"/>
              <a:buNone/>
              <a:defRPr sz="5200">
                <a:solidFill>
                  <a:schemeClr val="dk1"/>
                </a:solidFill>
              </a:defRPr>
            </a:lvl5pPr>
            <a:lvl6pPr indent="0" lvl="5" algn="ctr">
              <a:spcBef>
                <a:spcPts val="0"/>
              </a:spcBef>
              <a:buClr>
                <a:schemeClr val="dk1"/>
              </a:buClr>
              <a:buSzPts val="5200"/>
              <a:buFont typeface="Arial"/>
              <a:buNone/>
              <a:defRPr sz="5200">
                <a:solidFill>
                  <a:schemeClr val="dk1"/>
                </a:solidFill>
              </a:defRPr>
            </a:lvl6pPr>
            <a:lvl7pPr indent="0" lvl="6" algn="ctr">
              <a:spcBef>
                <a:spcPts val="0"/>
              </a:spcBef>
              <a:buClr>
                <a:schemeClr val="dk1"/>
              </a:buClr>
              <a:buSzPts val="5200"/>
              <a:buFont typeface="Arial"/>
              <a:buNone/>
              <a:defRPr sz="5200">
                <a:solidFill>
                  <a:schemeClr val="dk1"/>
                </a:solidFill>
              </a:defRPr>
            </a:lvl7pPr>
            <a:lvl8pPr indent="0" lvl="7" algn="ctr">
              <a:spcBef>
                <a:spcPts val="0"/>
              </a:spcBef>
              <a:buClr>
                <a:schemeClr val="dk1"/>
              </a:buClr>
              <a:buSzPts val="5200"/>
              <a:buFont typeface="Arial"/>
              <a:buNone/>
              <a:defRPr sz="5200">
                <a:solidFill>
                  <a:schemeClr val="dk1"/>
                </a:solidFill>
              </a:defRPr>
            </a:lvl8pPr>
            <a:lvl9pPr indent="0" lvl="8" algn="ctr">
              <a:spcBef>
                <a:spcPts val="0"/>
              </a:spcBef>
              <a:buClr>
                <a:schemeClr val="dk1"/>
              </a:buClr>
              <a:buSzPts val="5200"/>
              <a:buFont typeface="Arial"/>
              <a:buNone/>
              <a:defRPr sz="5200">
                <a:solidFill>
                  <a:schemeClr val="dk1"/>
                </a:solidFill>
              </a:defRPr>
            </a:lvl9pPr>
          </a:lstStyle>
          <a:p/>
        </p:txBody>
      </p:sp>
      <p:sp>
        <p:nvSpPr>
          <p:cNvPr id="11" name="Shape 11"/>
          <p:cNvSpPr txBox="1"/>
          <p:nvPr>
            <p:ph idx="1" type="subTitle"/>
          </p:nvPr>
        </p:nvSpPr>
        <p:spPr>
          <a:xfrm>
            <a:off x="311700" y="2834125"/>
            <a:ext cx="8520600" cy="792600"/>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1pPr>
            <a:lvl2pPr indent="0" lvl="1"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2pPr>
            <a:lvl3pPr indent="0" lvl="2"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3pPr>
            <a:lvl4pPr indent="0" lvl="3"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4pPr>
            <a:lvl5pPr indent="0" lvl="4"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5pPr>
            <a:lvl6pPr indent="0" lvl="5"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6pPr>
            <a:lvl7pPr indent="0" lvl="6"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7pPr>
            <a:lvl8pPr indent="0" lvl="7"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8pPr>
            <a:lvl9pPr indent="0" lvl="8"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9pPr>
          </a:lstStyle>
          <a:p/>
        </p:txBody>
      </p:sp>
      <p:sp>
        <p:nvSpPr>
          <p:cNvPr id="12" name="Shape 12"/>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1pPr>
            <a:lvl2pPr indent="0" lvl="1" algn="ctr">
              <a:spcBef>
                <a:spcPts val="0"/>
              </a:spcBef>
              <a:buClr>
                <a:schemeClr val="dk1"/>
              </a:buClr>
              <a:buSzPts val="12000"/>
              <a:buFont typeface="Arial"/>
              <a:buNone/>
              <a:defRPr sz="12000">
                <a:solidFill>
                  <a:schemeClr val="dk1"/>
                </a:solidFill>
              </a:defRPr>
            </a:lvl2pPr>
            <a:lvl3pPr indent="0" lvl="2" algn="ctr">
              <a:spcBef>
                <a:spcPts val="0"/>
              </a:spcBef>
              <a:buClr>
                <a:schemeClr val="dk1"/>
              </a:buClr>
              <a:buSzPts val="12000"/>
              <a:buFont typeface="Arial"/>
              <a:buNone/>
              <a:defRPr sz="12000">
                <a:solidFill>
                  <a:schemeClr val="dk1"/>
                </a:solidFill>
              </a:defRPr>
            </a:lvl3pPr>
            <a:lvl4pPr indent="0" lvl="3" algn="ctr">
              <a:spcBef>
                <a:spcPts val="0"/>
              </a:spcBef>
              <a:buClr>
                <a:schemeClr val="dk1"/>
              </a:buClr>
              <a:buSzPts val="12000"/>
              <a:buFont typeface="Arial"/>
              <a:buNone/>
              <a:defRPr sz="12000">
                <a:solidFill>
                  <a:schemeClr val="dk1"/>
                </a:solidFill>
              </a:defRPr>
            </a:lvl4pPr>
            <a:lvl5pPr indent="0" lvl="4" algn="ctr">
              <a:spcBef>
                <a:spcPts val="0"/>
              </a:spcBef>
              <a:buClr>
                <a:schemeClr val="dk1"/>
              </a:buClr>
              <a:buSzPts val="12000"/>
              <a:buFont typeface="Arial"/>
              <a:buNone/>
              <a:defRPr sz="12000">
                <a:solidFill>
                  <a:schemeClr val="dk1"/>
                </a:solidFill>
              </a:defRPr>
            </a:lvl5pPr>
            <a:lvl6pPr indent="0" lvl="5" algn="ctr">
              <a:spcBef>
                <a:spcPts val="0"/>
              </a:spcBef>
              <a:buClr>
                <a:schemeClr val="dk1"/>
              </a:buClr>
              <a:buSzPts val="12000"/>
              <a:buFont typeface="Arial"/>
              <a:buNone/>
              <a:defRPr sz="12000">
                <a:solidFill>
                  <a:schemeClr val="dk1"/>
                </a:solidFill>
              </a:defRPr>
            </a:lvl6pPr>
            <a:lvl7pPr indent="0" lvl="6" algn="ctr">
              <a:spcBef>
                <a:spcPts val="0"/>
              </a:spcBef>
              <a:buClr>
                <a:schemeClr val="dk1"/>
              </a:buClr>
              <a:buSzPts val="12000"/>
              <a:buFont typeface="Arial"/>
              <a:buNone/>
              <a:defRPr sz="12000">
                <a:solidFill>
                  <a:schemeClr val="dk1"/>
                </a:solidFill>
              </a:defRPr>
            </a:lvl7pPr>
            <a:lvl8pPr indent="0" lvl="7" algn="ctr">
              <a:spcBef>
                <a:spcPts val="0"/>
              </a:spcBef>
              <a:buClr>
                <a:schemeClr val="dk1"/>
              </a:buClr>
              <a:buSzPts val="12000"/>
              <a:buFont typeface="Arial"/>
              <a:buNone/>
              <a:defRPr sz="12000">
                <a:solidFill>
                  <a:schemeClr val="dk1"/>
                </a:solidFill>
              </a:defRPr>
            </a:lvl8pPr>
            <a:lvl9pPr indent="0" lvl="8" algn="ctr">
              <a:spcBef>
                <a:spcPts val="0"/>
              </a:spcBef>
              <a:buClr>
                <a:schemeClr val="dk1"/>
              </a:buClr>
              <a:buSzPts val="12000"/>
              <a:buFont typeface="Arial"/>
              <a:buNone/>
              <a:defRPr sz="12000">
                <a:solidFill>
                  <a:schemeClr val="dk1"/>
                </a:solidFill>
              </a:defRPr>
            </a:lvl9pPr>
          </a:lstStyle>
          <a:p/>
        </p:txBody>
      </p:sp>
      <p:sp>
        <p:nvSpPr>
          <p:cNvPr id="46" name="Shape 46"/>
          <p:cNvSpPr txBox="1"/>
          <p:nvPr>
            <p:ph idx="1" type="body"/>
          </p:nvPr>
        </p:nvSpPr>
        <p:spPr>
          <a:xfrm>
            <a:off x="311700" y="3152225"/>
            <a:ext cx="8520600" cy="1300800"/>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0" lvl="1" marL="0" marR="0" rtl="0" algn="ctr">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2pPr>
            <a:lvl3pPr indent="0" lvl="2" marL="0" marR="0" rtl="0" algn="ctr">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3pPr>
            <a:lvl4pPr indent="0" lvl="3" marL="0" marR="0" rtl="0" algn="ctr">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0" lvl="4" marL="0" marR="0" rtl="0" algn="ctr">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0" lvl="5" marL="0" marR="0" rtl="0" algn="ctr">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0" lvl="6" marL="0" marR="0" rtl="0" algn="ctr">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0" lvl="7" marL="0" marR="0" rtl="0" algn="ctr">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0" lvl="8" marL="0" marR="0" rtl="0" algn="ctr">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
        <p:nvSpPr>
          <p:cNvPr id="47" name="Shape 47"/>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3" name="Shape 13"/>
        <p:cNvGrpSpPr/>
        <p:nvPr/>
      </p:nvGrpSpPr>
      <p:grpSpPr>
        <a:xfrm>
          <a:off x="0" y="0"/>
          <a:ext cx="0" cy="0"/>
          <a:chOff x="0" y="0"/>
          <a:chExt cx="0" cy="0"/>
        </a:xfrm>
      </p:grpSpPr>
      <p:sp>
        <p:nvSpPr>
          <p:cNvPr id="14" name="Shape 14"/>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indent="0" lvl="1">
              <a:spcBef>
                <a:spcPts val="0"/>
              </a:spcBef>
              <a:buClr>
                <a:schemeClr val="dk1"/>
              </a:buClr>
              <a:buSzPts val="2800"/>
              <a:buFont typeface="Arial"/>
              <a:buNone/>
              <a:defRPr sz="2800">
                <a:solidFill>
                  <a:schemeClr val="dk1"/>
                </a:solidFill>
              </a:defRPr>
            </a:lvl2pPr>
            <a:lvl3pPr indent="0" lvl="2">
              <a:spcBef>
                <a:spcPts val="0"/>
              </a:spcBef>
              <a:buClr>
                <a:schemeClr val="dk1"/>
              </a:buClr>
              <a:buSzPts val="2800"/>
              <a:buFont typeface="Arial"/>
              <a:buNone/>
              <a:defRPr sz="2800">
                <a:solidFill>
                  <a:schemeClr val="dk1"/>
                </a:solidFill>
              </a:defRPr>
            </a:lvl3pPr>
            <a:lvl4pPr indent="0" lvl="3">
              <a:spcBef>
                <a:spcPts val="0"/>
              </a:spcBef>
              <a:buClr>
                <a:schemeClr val="dk1"/>
              </a:buClr>
              <a:buSzPts val="2800"/>
              <a:buFont typeface="Arial"/>
              <a:buNone/>
              <a:defRPr sz="2800">
                <a:solidFill>
                  <a:schemeClr val="dk1"/>
                </a:solidFill>
              </a:defRPr>
            </a:lvl4pPr>
            <a:lvl5pPr indent="0" lvl="4">
              <a:spcBef>
                <a:spcPts val="0"/>
              </a:spcBef>
              <a:buClr>
                <a:schemeClr val="dk1"/>
              </a:buClr>
              <a:buSzPts val="2800"/>
              <a:buFont typeface="Arial"/>
              <a:buNone/>
              <a:defRPr sz="2800">
                <a:solidFill>
                  <a:schemeClr val="dk1"/>
                </a:solidFill>
              </a:defRPr>
            </a:lvl5pPr>
            <a:lvl6pPr indent="0" lvl="5">
              <a:spcBef>
                <a:spcPts val="0"/>
              </a:spcBef>
              <a:buClr>
                <a:schemeClr val="dk1"/>
              </a:buClr>
              <a:buSzPts val="2800"/>
              <a:buFont typeface="Arial"/>
              <a:buNone/>
              <a:defRPr sz="2800">
                <a:solidFill>
                  <a:schemeClr val="dk1"/>
                </a:solidFill>
              </a:defRPr>
            </a:lvl6pPr>
            <a:lvl7pPr indent="0" lvl="6">
              <a:spcBef>
                <a:spcPts val="0"/>
              </a:spcBef>
              <a:buClr>
                <a:schemeClr val="dk1"/>
              </a:buClr>
              <a:buSzPts val="2800"/>
              <a:buFont typeface="Arial"/>
              <a:buNone/>
              <a:defRPr sz="2800">
                <a:solidFill>
                  <a:schemeClr val="dk1"/>
                </a:solidFill>
              </a:defRPr>
            </a:lvl7pPr>
            <a:lvl8pPr indent="0" lvl="7">
              <a:spcBef>
                <a:spcPts val="0"/>
              </a:spcBef>
              <a:buClr>
                <a:schemeClr val="dk1"/>
              </a:buClr>
              <a:buSzPts val="2800"/>
              <a:buFont typeface="Arial"/>
              <a:buNone/>
              <a:defRPr sz="2800">
                <a:solidFill>
                  <a:schemeClr val="dk1"/>
                </a:solidFill>
              </a:defRPr>
            </a:lvl8pPr>
            <a:lvl9pPr indent="0" lvl="8">
              <a:spcBef>
                <a:spcPts val="0"/>
              </a:spcBef>
              <a:buClr>
                <a:schemeClr val="dk1"/>
              </a:buClr>
              <a:buSzPts val="2800"/>
              <a:buFont typeface="Arial"/>
              <a:buNone/>
              <a:defRPr sz="2800">
                <a:solidFill>
                  <a:schemeClr val="dk1"/>
                </a:solidFill>
              </a:defRPr>
            </a:lvl9pPr>
          </a:lstStyle>
          <a:p/>
        </p:txBody>
      </p:sp>
      <p:sp>
        <p:nvSpPr>
          <p:cNvPr id="15" name="Shape 15"/>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0" lvl="1"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2pPr>
            <a:lvl3pPr indent="0" lvl="2"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3pPr>
            <a:lvl4pPr indent="0" lvl="3"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0" lvl="4"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0" lvl="5"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0" lvl="6"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0" lvl="7"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0" lvl="8"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
        <p:nvSpPr>
          <p:cNvPr id="16" name="Shape 16"/>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7" name="Shape 17"/>
        <p:cNvGrpSpPr/>
        <p:nvPr/>
      </p:nvGrpSpPr>
      <p:grpSpPr>
        <a:xfrm>
          <a:off x="0" y="0"/>
          <a:ext cx="0" cy="0"/>
          <a:chOff x="0" y="0"/>
          <a:chExt cx="0" cy="0"/>
        </a:xfrm>
      </p:grpSpPr>
      <p:sp>
        <p:nvSpPr>
          <p:cNvPr id="18" name="Shape 18"/>
          <p:cNvSpPr txBox="1"/>
          <p:nvPr>
            <p:ph type="title"/>
          </p:nvPr>
        </p:nvSpPr>
        <p:spPr>
          <a:xfrm>
            <a:off x="311700" y="2150850"/>
            <a:ext cx="8520600" cy="841800"/>
          </a:xfrm>
          <a:prstGeom prst="rect">
            <a:avLst/>
          </a:prstGeom>
          <a:noFill/>
          <a:ln>
            <a:noFill/>
          </a:ln>
        </p:spPr>
        <p:txBody>
          <a:bodyPr anchorCtr="0" anchor="ctr" bIns="91425" lIns="91425" rIns="91425" wrap="square" tIns="91425"/>
          <a:lstStyle>
            <a:lvl1pPr indent="0" lvl="0" marL="0"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1pPr>
            <a:lvl2pPr indent="0" lvl="1" algn="ctr">
              <a:spcBef>
                <a:spcPts val="0"/>
              </a:spcBef>
              <a:buClr>
                <a:schemeClr val="dk1"/>
              </a:buClr>
              <a:buSzPts val="3600"/>
              <a:buFont typeface="Arial"/>
              <a:buNone/>
              <a:defRPr sz="3600">
                <a:solidFill>
                  <a:schemeClr val="dk1"/>
                </a:solidFill>
              </a:defRPr>
            </a:lvl2pPr>
            <a:lvl3pPr indent="0" lvl="2" algn="ctr">
              <a:spcBef>
                <a:spcPts val="0"/>
              </a:spcBef>
              <a:buClr>
                <a:schemeClr val="dk1"/>
              </a:buClr>
              <a:buSzPts val="3600"/>
              <a:buFont typeface="Arial"/>
              <a:buNone/>
              <a:defRPr sz="3600">
                <a:solidFill>
                  <a:schemeClr val="dk1"/>
                </a:solidFill>
              </a:defRPr>
            </a:lvl3pPr>
            <a:lvl4pPr indent="0" lvl="3" algn="ctr">
              <a:spcBef>
                <a:spcPts val="0"/>
              </a:spcBef>
              <a:buClr>
                <a:schemeClr val="dk1"/>
              </a:buClr>
              <a:buSzPts val="3600"/>
              <a:buFont typeface="Arial"/>
              <a:buNone/>
              <a:defRPr sz="3600">
                <a:solidFill>
                  <a:schemeClr val="dk1"/>
                </a:solidFill>
              </a:defRPr>
            </a:lvl4pPr>
            <a:lvl5pPr indent="0" lvl="4" algn="ctr">
              <a:spcBef>
                <a:spcPts val="0"/>
              </a:spcBef>
              <a:buClr>
                <a:schemeClr val="dk1"/>
              </a:buClr>
              <a:buSzPts val="3600"/>
              <a:buFont typeface="Arial"/>
              <a:buNone/>
              <a:defRPr sz="3600">
                <a:solidFill>
                  <a:schemeClr val="dk1"/>
                </a:solidFill>
              </a:defRPr>
            </a:lvl5pPr>
            <a:lvl6pPr indent="0" lvl="5" algn="ctr">
              <a:spcBef>
                <a:spcPts val="0"/>
              </a:spcBef>
              <a:buClr>
                <a:schemeClr val="dk1"/>
              </a:buClr>
              <a:buSzPts val="3600"/>
              <a:buFont typeface="Arial"/>
              <a:buNone/>
              <a:defRPr sz="3600">
                <a:solidFill>
                  <a:schemeClr val="dk1"/>
                </a:solidFill>
              </a:defRPr>
            </a:lvl6pPr>
            <a:lvl7pPr indent="0" lvl="6" algn="ctr">
              <a:spcBef>
                <a:spcPts val="0"/>
              </a:spcBef>
              <a:buClr>
                <a:schemeClr val="dk1"/>
              </a:buClr>
              <a:buSzPts val="3600"/>
              <a:buFont typeface="Arial"/>
              <a:buNone/>
              <a:defRPr sz="3600">
                <a:solidFill>
                  <a:schemeClr val="dk1"/>
                </a:solidFill>
              </a:defRPr>
            </a:lvl7pPr>
            <a:lvl8pPr indent="0" lvl="7" algn="ctr">
              <a:spcBef>
                <a:spcPts val="0"/>
              </a:spcBef>
              <a:buClr>
                <a:schemeClr val="dk1"/>
              </a:buClr>
              <a:buSzPts val="3600"/>
              <a:buFont typeface="Arial"/>
              <a:buNone/>
              <a:defRPr sz="3600">
                <a:solidFill>
                  <a:schemeClr val="dk1"/>
                </a:solidFill>
              </a:defRPr>
            </a:lvl8pPr>
            <a:lvl9pPr indent="0" lvl="8" algn="ctr">
              <a:spcBef>
                <a:spcPts val="0"/>
              </a:spcBef>
              <a:buClr>
                <a:schemeClr val="dk1"/>
              </a:buClr>
              <a:buSzPts val="3600"/>
              <a:buFont typeface="Arial"/>
              <a:buNone/>
              <a:defRPr sz="3600">
                <a:solidFill>
                  <a:schemeClr val="dk1"/>
                </a:solidFill>
              </a:defRPr>
            </a:lvl9pPr>
          </a:lstStyle>
          <a:p/>
        </p:txBody>
      </p:sp>
      <p:sp>
        <p:nvSpPr>
          <p:cNvPr id="19" name="Shape 19"/>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indent="0" lvl="1">
              <a:spcBef>
                <a:spcPts val="0"/>
              </a:spcBef>
              <a:buClr>
                <a:schemeClr val="dk1"/>
              </a:buClr>
              <a:buSzPts val="2800"/>
              <a:buFont typeface="Arial"/>
              <a:buNone/>
              <a:defRPr sz="2800">
                <a:solidFill>
                  <a:schemeClr val="dk1"/>
                </a:solidFill>
              </a:defRPr>
            </a:lvl2pPr>
            <a:lvl3pPr indent="0" lvl="2">
              <a:spcBef>
                <a:spcPts val="0"/>
              </a:spcBef>
              <a:buClr>
                <a:schemeClr val="dk1"/>
              </a:buClr>
              <a:buSzPts val="2800"/>
              <a:buFont typeface="Arial"/>
              <a:buNone/>
              <a:defRPr sz="2800">
                <a:solidFill>
                  <a:schemeClr val="dk1"/>
                </a:solidFill>
              </a:defRPr>
            </a:lvl3pPr>
            <a:lvl4pPr indent="0" lvl="3">
              <a:spcBef>
                <a:spcPts val="0"/>
              </a:spcBef>
              <a:buClr>
                <a:schemeClr val="dk1"/>
              </a:buClr>
              <a:buSzPts val="2800"/>
              <a:buFont typeface="Arial"/>
              <a:buNone/>
              <a:defRPr sz="2800">
                <a:solidFill>
                  <a:schemeClr val="dk1"/>
                </a:solidFill>
              </a:defRPr>
            </a:lvl4pPr>
            <a:lvl5pPr indent="0" lvl="4">
              <a:spcBef>
                <a:spcPts val="0"/>
              </a:spcBef>
              <a:buClr>
                <a:schemeClr val="dk1"/>
              </a:buClr>
              <a:buSzPts val="2800"/>
              <a:buFont typeface="Arial"/>
              <a:buNone/>
              <a:defRPr sz="2800">
                <a:solidFill>
                  <a:schemeClr val="dk1"/>
                </a:solidFill>
              </a:defRPr>
            </a:lvl5pPr>
            <a:lvl6pPr indent="0" lvl="5">
              <a:spcBef>
                <a:spcPts val="0"/>
              </a:spcBef>
              <a:buClr>
                <a:schemeClr val="dk1"/>
              </a:buClr>
              <a:buSzPts val="2800"/>
              <a:buFont typeface="Arial"/>
              <a:buNone/>
              <a:defRPr sz="2800">
                <a:solidFill>
                  <a:schemeClr val="dk1"/>
                </a:solidFill>
              </a:defRPr>
            </a:lvl6pPr>
            <a:lvl7pPr indent="0" lvl="6">
              <a:spcBef>
                <a:spcPts val="0"/>
              </a:spcBef>
              <a:buClr>
                <a:schemeClr val="dk1"/>
              </a:buClr>
              <a:buSzPts val="2800"/>
              <a:buFont typeface="Arial"/>
              <a:buNone/>
              <a:defRPr sz="2800">
                <a:solidFill>
                  <a:schemeClr val="dk1"/>
                </a:solidFill>
              </a:defRPr>
            </a:lvl7pPr>
            <a:lvl8pPr indent="0" lvl="7">
              <a:spcBef>
                <a:spcPts val="0"/>
              </a:spcBef>
              <a:buClr>
                <a:schemeClr val="dk1"/>
              </a:buClr>
              <a:buSzPts val="2800"/>
              <a:buFont typeface="Arial"/>
              <a:buNone/>
              <a:defRPr sz="2800">
                <a:solidFill>
                  <a:schemeClr val="dk1"/>
                </a:solidFill>
              </a:defRPr>
            </a:lvl8pPr>
            <a:lvl9pPr indent="0" lvl="8">
              <a:spcBef>
                <a:spcPts val="0"/>
              </a:spcBef>
              <a:buClr>
                <a:schemeClr val="dk1"/>
              </a:buClr>
              <a:buSzPts val="2800"/>
              <a:buFont typeface="Arial"/>
              <a:buNone/>
              <a:defRPr sz="2800">
                <a:solidFill>
                  <a:schemeClr val="dk1"/>
                </a:solidFill>
              </a:defRPr>
            </a:lvl9pPr>
          </a:lstStyle>
          <a:p/>
        </p:txBody>
      </p:sp>
      <p:sp>
        <p:nvSpPr>
          <p:cNvPr id="22" name="Shape 22"/>
          <p:cNvSpPr txBox="1"/>
          <p:nvPr>
            <p:ph idx="1" type="body"/>
          </p:nvPr>
        </p:nvSpPr>
        <p:spPr>
          <a:xfrm>
            <a:off x="311700" y="1152475"/>
            <a:ext cx="3999900" cy="3416400"/>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1pPr>
            <a:lvl2pPr indent="0" lvl="1"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2pPr>
            <a:lvl3pPr indent="0" lvl="2"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3pPr>
            <a:lvl4pPr indent="0" lvl="3"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4pPr>
            <a:lvl5pPr indent="0" lvl="4"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5pPr>
            <a:lvl6pPr indent="0" lvl="5"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6pPr>
            <a:lvl7pPr indent="0" lvl="6"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7pPr>
            <a:lvl8pPr indent="0" lvl="7"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8pPr>
            <a:lvl9pPr indent="0" lvl="8"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9pPr>
          </a:lstStyle>
          <a:p/>
        </p:txBody>
      </p:sp>
      <p:sp>
        <p:nvSpPr>
          <p:cNvPr id="23" name="Shape 23"/>
          <p:cNvSpPr txBox="1"/>
          <p:nvPr>
            <p:ph idx="2" type="body"/>
          </p:nvPr>
        </p:nvSpPr>
        <p:spPr>
          <a:xfrm>
            <a:off x="4832400" y="1152475"/>
            <a:ext cx="3999900" cy="3416400"/>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1pPr>
            <a:lvl2pPr indent="0" lvl="1"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2pPr>
            <a:lvl3pPr indent="0" lvl="2"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3pPr>
            <a:lvl4pPr indent="0" lvl="3"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4pPr>
            <a:lvl5pPr indent="0" lvl="4"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5pPr>
            <a:lvl6pPr indent="0" lvl="5"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6pPr>
            <a:lvl7pPr indent="0" lvl="6"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7pPr>
            <a:lvl8pPr indent="0" lvl="7"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8pPr>
            <a:lvl9pPr indent="0" lvl="8"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9pPr>
          </a:lstStyle>
          <a:p/>
        </p:txBody>
      </p:sp>
      <p:sp>
        <p:nvSpPr>
          <p:cNvPr id="24" name="Shape 24"/>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indent="0" lvl="1">
              <a:spcBef>
                <a:spcPts val="0"/>
              </a:spcBef>
              <a:buClr>
                <a:schemeClr val="dk1"/>
              </a:buClr>
              <a:buSzPts val="2800"/>
              <a:buFont typeface="Arial"/>
              <a:buNone/>
              <a:defRPr sz="2800">
                <a:solidFill>
                  <a:schemeClr val="dk1"/>
                </a:solidFill>
              </a:defRPr>
            </a:lvl2pPr>
            <a:lvl3pPr indent="0" lvl="2">
              <a:spcBef>
                <a:spcPts val="0"/>
              </a:spcBef>
              <a:buClr>
                <a:schemeClr val="dk1"/>
              </a:buClr>
              <a:buSzPts val="2800"/>
              <a:buFont typeface="Arial"/>
              <a:buNone/>
              <a:defRPr sz="2800">
                <a:solidFill>
                  <a:schemeClr val="dk1"/>
                </a:solidFill>
              </a:defRPr>
            </a:lvl3pPr>
            <a:lvl4pPr indent="0" lvl="3">
              <a:spcBef>
                <a:spcPts val="0"/>
              </a:spcBef>
              <a:buClr>
                <a:schemeClr val="dk1"/>
              </a:buClr>
              <a:buSzPts val="2800"/>
              <a:buFont typeface="Arial"/>
              <a:buNone/>
              <a:defRPr sz="2800">
                <a:solidFill>
                  <a:schemeClr val="dk1"/>
                </a:solidFill>
              </a:defRPr>
            </a:lvl4pPr>
            <a:lvl5pPr indent="0" lvl="4">
              <a:spcBef>
                <a:spcPts val="0"/>
              </a:spcBef>
              <a:buClr>
                <a:schemeClr val="dk1"/>
              </a:buClr>
              <a:buSzPts val="2800"/>
              <a:buFont typeface="Arial"/>
              <a:buNone/>
              <a:defRPr sz="2800">
                <a:solidFill>
                  <a:schemeClr val="dk1"/>
                </a:solidFill>
              </a:defRPr>
            </a:lvl5pPr>
            <a:lvl6pPr indent="0" lvl="5">
              <a:spcBef>
                <a:spcPts val="0"/>
              </a:spcBef>
              <a:buClr>
                <a:schemeClr val="dk1"/>
              </a:buClr>
              <a:buSzPts val="2800"/>
              <a:buFont typeface="Arial"/>
              <a:buNone/>
              <a:defRPr sz="2800">
                <a:solidFill>
                  <a:schemeClr val="dk1"/>
                </a:solidFill>
              </a:defRPr>
            </a:lvl6pPr>
            <a:lvl7pPr indent="0" lvl="6">
              <a:spcBef>
                <a:spcPts val="0"/>
              </a:spcBef>
              <a:buClr>
                <a:schemeClr val="dk1"/>
              </a:buClr>
              <a:buSzPts val="2800"/>
              <a:buFont typeface="Arial"/>
              <a:buNone/>
              <a:defRPr sz="2800">
                <a:solidFill>
                  <a:schemeClr val="dk1"/>
                </a:solidFill>
              </a:defRPr>
            </a:lvl7pPr>
            <a:lvl8pPr indent="0" lvl="7">
              <a:spcBef>
                <a:spcPts val="0"/>
              </a:spcBef>
              <a:buClr>
                <a:schemeClr val="dk1"/>
              </a:buClr>
              <a:buSzPts val="2800"/>
              <a:buFont typeface="Arial"/>
              <a:buNone/>
              <a:defRPr sz="2800">
                <a:solidFill>
                  <a:schemeClr val="dk1"/>
                </a:solidFill>
              </a:defRPr>
            </a:lvl8pPr>
            <a:lvl9pPr indent="0" lvl="8">
              <a:spcBef>
                <a:spcPts val="0"/>
              </a:spcBef>
              <a:buClr>
                <a:schemeClr val="dk1"/>
              </a:buClr>
              <a:buSzPts val="2800"/>
              <a:buFont typeface="Arial"/>
              <a:buNone/>
              <a:defRPr sz="2800">
                <a:solidFill>
                  <a:schemeClr val="dk1"/>
                </a:solidFill>
              </a:defRPr>
            </a:lvl9pPr>
          </a:lstStyle>
          <a:p/>
        </p:txBody>
      </p:sp>
      <p:sp>
        <p:nvSpPr>
          <p:cNvPr id="27" name="Shape 27"/>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0" lvl="1">
              <a:spcBef>
                <a:spcPts val="0"/>
              </a:spcBef>
              <a:buClr>
                <a:schemeClr val="dk1"/>
              </a:buClr>
              <a:buSzPts val="2400"/>
              <a:buFont typeface="Arial"/>
              <a:buNone/>
              <a:defRPr sz="2400">
                <a:solidFill>
                  <a:schemeClr val="dk1"/>
                </a:solidFill>
              </a:defRPr>
            </a:lvl2pPr>
            <a:lvl3pPr indent="0" lvl="2">
              <a:spcBef>
                <a:spcPts val="0"/>
              </a:spcBef>
              <a:buClr>
                <a:schemeClr val="dk1"/>
              </a:buClr>
              <a:buSzPts val="2400"/>
              <a:buFont typeface="Arial"/>
              <a:buNone/>
              <a:defRPr sz="2400">
                <a:solidFill>
                  <a:schemeClr val="dk1"/>
                </a:solidFill>
              </a:defRPr>
            </a:lvl3pPr>
            <a:lvl4pPr indent="0" lvl="3">
              <a:spcBef>
                <a:spcPts val="0"/>
              </a:spcBef>
              <a:buClr>
                <a:schemeClr val="dk1"/>
              </a:buClr>
              <a:buSzPts val="2400"/>
              <a:buFont typeface="Arial"/>
              <a:buNone/>
              <a:defRPr sz="2400">
                <a:solidFill>
                  <a:schemeClr val="dk1"/>
                </a:solidFill>
              </a:defRPr>
            </a:lvl4pPr>
            <a:lvl5pPr indent="0" lvl="4">
              <a:spcBef>
                <a:spcPts val="0"/>
              </a:spcBef>
              <a:buClr>
                <a:schemeClr val="dk1"/>
              </a:buClr>
              <a:buSzPts val="2400"/>
              <a:buFont typeface="Arial"/>
              <a:buNone/>
              <a:defRPr sz="2400">
                <a:solidFill>
                  <a:schemeClr val="dk1"/>
                </a:solidFill>
              </a:defRPr>
            </a:lvl5pPr>
            <a:lvl6pPr indent="0" lvl="5">
              <a:spcBef>
                <a:spcPts val="0"/>
              </a:spcBef>
              <a:buClr>
                <a:schemeClr val="dk1"/>
              </a:buClr>
              <a:buSzPts val="2400"/>
              <a:buFont typeface="Arial"/>
              <a:buNone/>
              <a:defRPr sz="2400">
                <a:solidFill>
                  <a:schemeClr val="dk1"/>
                </a:solidFill>
              </a:defRPr>
            </a:lvl6pPr>
            <a:lvl7pPr indent="0" lvl="6">
              <a:spcBef>
                <a:spcPts val="0"/>
              </a:spcBef>
              <a:buClr>
                <a:schemeClr val="dk1"/>
              </a:buClr>
              <a:buSzPts val="2400"/>
              <a:buFont typeface="Arial"/>
              <a:buNone/>
              <a:defRPr sz="2400">
                <a:solidFill>
                  <a:schemeClr val="dk1"/>
                </a:solidFill>
              </a:defRPr>
            </a:lvl7pPr>
            <a:lvl8pPr indent="0" lvl="7">
              <a:spcBef>
                <a:spcPts val="0"/>
              </a:spcBef>
              <a:buClr>
                <a:schemeClr val="dk1"/>
              </a:buClr>
              <a:buSzPts val="2400"/>
              <a:buFont typeface="Arial"/>
              <a:buNone/>
              <a:defRPr sz="2400">
                <a:solidFill>
                  <a:schemeClr val="dk1"/>
                </a:solidFill>
              </a:defRPr>
            </a:lvl8pPr>
            <a:lvl9pPr indent="0" lvl="8">
              <a:spcBef>
                <a:spcPts val="0"/>
              </a:spcBef>
              <a:buClr>
                <a:schemeClr val="dk1"/>
              </a:buClr>
              <a:buSzPts val="2400"/>
              <a:buFont typeface="Arial"/>
              <a:buNone/>
              <a:defRPr sz="2400">
                <a:solidFill>
                  <a:schemeClr val="dk1"/>
                </a:solidFill>
              </a:defRPr>
            </a:lvl9pPr>
          </a:lstStyle>
          <a:p/>
        </p:txBody>
      </p:sp>
      <p:sp>
        <p:nvSpPr>
          <p:cNvPr id="30" name="Shape 30"/>
          <p:cNvSpPr txBox="1"/>
          <p:nvPr>
            <p:ph idx="1" type="body"/>
          </p:nvPr>
        </p:nvSpPr>
        <p:spPr>
          <a:xfrm>
            <a:off x="311700" y="1389600"/>
            <a:ext cx="2808000" cy="3179400"/>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1pPr>
            <a:lvl2pPr indent="0" lvl="1"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2pPr>
            <a:lvl3pPr indent="0" lvl="2"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3pPr>
            <a:lvl4pPr indent="0" lvl="3"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4pPr>
            <a:lvl5pPr indent="0" lvl="4"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5pPr>
            <a:lvl6pPr indent="0" lvl="5"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6pPr>
            <a:lvl7pPr indent="0" lvl="6"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7pPr>
            <a:lvl8pPr indent="0" lvl="7"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8pPr>
            <a:lvl9pPr indent="0" lvl="8" marL="0" marR="0" rtl="0" algn="l">
              <a:lnSpc>
                <a:spcPct val="115000"/>
              </a:lnSpc>
              <a:spcBef>
                <a:spcPts val="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9pPr>
          </a:lstStyle>
          <a:p/>
        </p:txBody>
      </p:sp>
      <p:sp>
        <p:nvSpPr>
          <p:cNvPr id="31" name="Shape 31"/>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1pPr>
            <a:lvl2pPr indent="0" lvl="1">
              <a:spcBef>
                <a:spcPts val="0"/>
              </a:spcBef>
              <a:buClr>
                <a:schemeClr val="dk1"/>
              </a:buClr>
              <a:buSzPts val="4800"/>
              <a:buFont typeface="Arial"/>
              <a:buNone/>
              <a:defRPr sz="4800">
                <a:solidFill>
                  <a:schemeClr val="dk1"/>
                </a:solidFill>
              </a:defRPr>
            </a:lvl2pPr>
            <a:lvl3pPr indent="0" lvl="2">
              <a:spcBef>
                <a:spcPts val="0"/>
              </a:spcBef>
              <a:buClr>
                <a:schemeClr val="dk1"/>
              </a:buClr>
              <a:buSzPts val="4800"/>
              <a:buFont typeface="Arial"/>
              <a:buNone/>
              <a:defRPr sz="4800">
                <a:solidFill>
                  <a:schemeClr val="dk1"/>
                </a:solidFill>
              </a:defRPr>
            </a:lvl3pPr>
            <a:lvl4pPr indent="0" lvl="3">
              <a:spcBef>
                <a:spcPts val="0"/>
              </a:spcBef>
              <a:buClr>
                <a:schemeClr val="dk1"/>
              </a:buClr>
              <a:buSzPts val="4800"/>
              <a:buFont typeface="Arial"/>
              <a:buNone/>
              <a:defRPr sz="4800">
                <a:solidFill>
                  <a:schemeClr val="dk1"/>
                </a:solidFill>
              </a:defRPr>
            </a:lvl4pPr>
            <a:lvl5pPr indent="0" lvl="4">
              <a:spcBef>
                <a:spcPts val="0"/>
              </a:spcBef>
              <a:buClr>
                <a:schemeClr val="dk1"/>
              </a:buClr>
              <a:buSzPts val="4800"/>
              <a:buFont typeface="Arial"/>
              <a:buNone/>
              <a:defRPr sz="4800">
                <a:solidFill>
                  <a:schemeClr val="dk1"/>
                </a:solidFill>
              </a:defRPr>
            </a:lvl5pPr>
            <a:lvl6pPr indent="0" lvl="5">
              <a:spcBef>
                <a:spcPts val="0"/>
              </a:spcBef>
              <a:buClr>
                <a:schemeClr val="dk1"/>
              </a:buClr>
              <a:buSzPts val="4800"/>
              <a:buFont typeface="Arial"/>
              <a:buNone/>
              <a:defRPr sz="4800">
                <a:solidFill>
                  <a:schemeClr val="dk1"/>
                </a:solidFill>
              </a:defRPr>
            </a:lvl6pPr>
            <a:lvl7pPr indent="0" lvl="6">
              <a:spcBef>
                <a:spcPts val="0"/>
              </a:spcBef>
              <a:buClr>
                <a:schemeClr val="dk1"/>
              </a:buClr>
              <a:buSzPts val="4800"/>
              <a:buFont typeface="Arial"/>
              <a:buNone/>
              <a:defRPr sz="4800">
                <a:solidFill>
                  <a:schemeClr val="dk1"/>
                </a:solidFill>
              </a:defRPr>
            </a:lvl7pPr>
            <a:lvl8pPr indent="0" lvl="7">
              <a:spcBef>
                <a:spcPts val="0"/>
              </a:spcBef>
              <a:buClr>
                <a:schemeClr val="dk1"/>
              </a:buClr>
              <a:buSzPts val="4800"/>
              <a:buFont typeface="Arial"/>
              <a:buNone/>
              <a:defRPr sz="4800">
                <a:solidFill>
                  <a:schemeClr val="dk1"/>
                </a:solidFill>
              </a:defRPr>
            </a:lvl8pPr>
            <a:lvl9pPr indent="0" lvl="8">
              <a:spcBef>
                <a:spcPts val="0"/>
              </a:spcBef>
              <a:buClr>
                <a:schemeClr val="dk1"/>
              </a:buClr>
              <a:buSzPts val="4800"/>
              <a:buFont typeface="Arial"/>
              <a:buNone/>
              <a:defRPr sz="4800">
                <a:solidFill>
                  <a:schemeClr val="dk1"/>
                </a:solidFill>
              </a:defRPr>
            </a:lvl9pPr>
          </a:lstStyle>
          <a:p/>
        </p:txBody>
      </p:sp>
      <p:sp>
        <p:nvSpPr>
          <p:cNvPr id="34" name="Shape 34"/>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Shape 37"/>
          <p:cNvSpPr txBox="1"/>
          <p:nvPr>
            <p:ph type="title"/>
          </p:nvPr>
        </p:nvSpPr>
        <p:spPr>
          <a:xfrm>
            <a:off x="265500" y="1233175"/>
            <a:ext cx="4045200" cy="1482300"/>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1pPr>
            <a:lvl2pPr indent="0" lvl="1" algn="ctr">
              <a:spcBef>
                <a:spcPts val="0"/>
              </a:spcBef>
              <a:buClr>
                <a:schemeClr val="dk1"/>
              </a:buClr>
              <a:buSzPts val="4200"/>
              <a:buFont typeface="Arial"/>
              <a:buNone/>
              <a:defRPr sz="4200">
                <a:solidFill>
                  <a:schemeClr val="dk1"/>
                </a:solidFill>
              </a:defRPr>
            </a:lvl2pPr>
            <a:lvl3pPr indent="0" lvl="2" algn="ctr">
              <a:spcBef>
                <a:spcPts val="0"/>
              </a:spcBef>
              <a:buClr>
                <a:schemeClr val="dk1"/>
              </a:buClr>
              <a:buSzPts val="4200"/>
              <a:buFont typeface="Arial"/>
              <a:buNone/>
              <a:defRPr sz="4200">
                <a:solidFill>
                  <a:schemeClr val="dk1"/>
                </a:solidFill>
              </a:defRPr>
            </a:lvl3pPr>
            <a:lvl4pPr indent="0" lvl="3" algn="ctr">
              <a:spcBef>
                <a:spcPts val="0"/>
              </a:spcBef>
              <a:buClr>
                <a:schemeClr val="dk1"/>
              </a:buClr>
              <a:buSzPts val="4200"/>
              <a:buFont typeface="Arial"/>
              <a:buNone/>
              <a:defRPr sz="4200">
                <a:solidFill>
                  <a:schemeClr val="dk1"/>
                </a:solidFill>
              </a:defRPr>
            </a:lvl4pPr>
            <a:lvl5pPr indent="0" lvl="4" algn="ctr">
              <a:spcBef>
                <a:spcPts val="0"/>
              </a:spcBef>
              <a:buClr>
                <a:schemeClr val="dk1"/>
              </a:buClr>
              <a:buSzPts val="4200"/>
              <a:buFont typeface="Arial"/>
              <a:buNone/>
              <a:defRPr sz="4200">
                <a:solidFill>
                  <a:schemeClr val="dk1"/>
                </a:solidFill>
              </a:defRPr>
            </a:lvl5pPr>
            <a:lvl6pPr indent="0" lvl="5" algn="ctr">
              <a:spcBef>
                <a:spcPts val="0"/>
              </a:spcBef>
              <a:buClr>
                <a:schemeClr val="dk1"/>
              </a:buClr>
              <a:buSzPts val="4200"/>
              <a:buFont typeface="Arial"/>
              <a:buNone/>
              <a:defRPr sz="4200">
                <a:solidFill>
                  <a:schemeClr val="dk1"/>
                </a:solidFill>
              </a:defRPr>
            </a:lvl6pPr>
            <a:lvl7pPr indent="0" lvl="6" algn="ctr">
              <a:spcBef>
                <a:spcPts val="0"/>
              </a:spcBef>
              <a:buClr>
                <a:schemeClr val="dk1"/>
              </a:buClr>
              <a:buSzPts val="4200"/>
              <a:buFont typeface="Arial"/>
              <a:buNone/>
              <a:defRPr sz="4200">
                <a:solidFill>
                  <a:schemeClr val="dk1"/>
                </a:solidFill>
              </a:defRPr>
            </a:lvl7pPr>
            <a:lvl8pPr indent="0" lvl="7" algn="ctr">
              <a:spcBef>
                <a:spcPts val="0"/>
              </a:spcBef>
              <a:buClr>
                <a:schemeClr val="dk1"/>
              </a:buClr>
              <a:buSzPts val="4200"/>
              <a:buFont typeface="Arial"/>
              <a:buNone/>
              <a:defRPr sz="4200">
                <a:solidFill>
                  <a:schemeClr val="dk1"/>
                </a:solidFill>
              </a:defRPr>
            </a:lvl8pPr>
            <a:lvl9pPr indent="0" lvl="8" algn="ctr">
              <a:spcBef>
                <a:spcPts val="0"/>
              </a:spcBef>
              <a:buClr>
                <a:schemeClr val="dk1"/>
              </a:buClr>
              <a:buSzPts val="4200"/>
              <a:buFont typeface="Arial"/>
              <a:buNone/>
              <a:defRPr sz="4200">
                <a:solidFill>
                  <a:schemeClr val="dk1"/>
                </a:solidFill>
              </a:defRPr>
            </a:lvl9pPr>
          </a:lstStyle>
          <a:p/>
        </p:txBody>
      </p:sp>
      <p:sp>
        <p:nvSpPr>
          <p:cNvPr id="38" name="Shape 38"/>
          <p:cNvSpPr txBox="1"/>
          <p:nvPr>
            <p:ph idx="1" type="subTitle"/>
          </p:nvPr>
        </p:nvSpPr>
        <p:spPr>
          <a:xfrm>
            <a:off x="265500" y="2803075"/>
            <a:ext cx="4045200" cy="1235100"/>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1pPr>
            <a:lvl2pPr indent="0" lvl="1"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2pPr>
            <a:lvl3pPr indent="0" lvl="2"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3pPr>
            <a:lvl4pPr indent="0" lvl="3"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4pPr>
            <a:lvl5pPr indent="0" lvl="4"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5pPr>
            <a:lvl6pPr indent="0" lvl="5"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6pPr>
            <a:lvl7pPr indent="0" lvl="6"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7pPr>
            <a:lvl8pPr indent="0" lvl="7"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8pPr>
            <a:lvl9pPr indent="0" lvl="8"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9pPr>
          </a:lstStyle>
          <a:p/>
        </p:txBody>
      </p:sp>
      <p:sp>
        <p:nvSpPr>
          <p:cNvPr id="39" name="Shape 39"/>
          <p:cNvSpPr txBox="1"/>
          <p:nvPr>
            <p:ph idx="2" type="body"/>
          </p:nvPr>
        </p:nvSpPr>
        <p:spPr>
          <a:xfrm>
            <a:off x="4939500" y="724075"/>
            <a:ext cx="3837000" cy="3695100"/>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0" lvl="1"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2pPr>
            <a:lvl3pPr indent="0" lvl="2"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3pPr>
            <a:lvl4pPr indent="0" lvl="3"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0" lvl="4"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0" lvl="5"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0" lvl="6"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0" lvl="7"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0" lvl="8"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
        <p:nvSpPr>
          <p:cNvPr id="40" name="Shape 40"/>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0" lvl="1"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2pPr>
            <a:lvl3pPr indent="0" lvl="2"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3pPr>
            <a:lvl4pPr indent="0" lvl="3"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0" lvl="4"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0" lvl="5"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0" lvl="6"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0" lvl="7"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0" lvl="8"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
        <p:nvSpPr>
          <p:cNvPr id="43" name="Shape 43"/>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indent="0" lvl="1">
              <a:spcBef>
                <a:spcPts val="0"/>
              </a:spcBef>
              <a:buClr>
                <a:schemeClr val="dk1"/>
              </a:buClr>
              <a:buSzPts val="2800"/>
              <a:buFont typeface="Arial"/>
              <a:buNone/>
              <a:defRPr sz="2800">
                <a:solidFill>
                  <a:schemeClr val="dk1"/>
                </a:solidFill>
              </a:defRPr>
            </a:lvl2pPr>
            <a:lvl3pPr indent="0" lvl="2">
              <a:spcBef>
                <a:spcPts val="0"/>
              </a:spcBef>
              <a:buClr>
                <a:schemeClr val="dk1"/>
              </a:buClr>
              <a:buSzPts val="2800"/>
              <a:buFont typeface="Arial"/>
              <a:buNone/>
              <a:defRPr sz="2800">
                <a:solidFill>
                  <a:schemeClr val="dk1"/>
                </a:solidFill>
              </a:defRPr>
            </a:lvl3pPr>
            <a:lvl4pPr indent="0" lvl="3">
              <a:spcBef>
                <a:spcPts val="0"/>
              </a:spcBef>
              <a:buClr>
                <a:schemeClr val="dk1"/>
              </a:buClr>
              <a:buSzPts val="2800"/>
              <a:buFont typeface="Arial"/>
              <a:buNone/>
              <a:defRPr sz="2800">
                <a:solidFill>
                  <a:schemeClr val="dk1"/>
                </a:solidFill>
              </a:defRPr>
            </a:lvl4pPr>
            <a:lvl5pPr indent="0" lvl="4">
              <a:spcBef>
                <a:spcPts val="0"/>
              </a:spcBef>
              <a:buClr>
                <a:schemeClr val="dk1"/>
              </a:buClr>
              <a:buSzPts val="2800"/>
              <a:buFont typeface="Arial"/>
              <a:buNone/>
              <a:defRPr sz="2800">
                <a:solidFill>
                  <a:schemeClr val="dk1"/>
                </a:solidFill>
              </a:defRPr>
            </a:lvl5pPr>
            <a:lvl6pPr indent="0" lvl="5">
              <a:spcBef>
                <a:spcPts val="0"/>
              </a:spcBef>
              <a:buClr>
                <a:schemeClr val="dk1"/>
              </a:buClr>
              <a:buSzPts val="2800"/>
              <a:buFont typeface="Arial"/>
              <a:buNone/>
              <a:defRPr sz="2800">
                <a:solidFill>
                  <a:schemeClr val="dk1"/>
                </a:solidFill>
              </a:defRPr>
            </a:lvl6pPr>
            <a:lvl7pPr indent="0" lvl="6">
              <a:spcBef>
                <a:spcPts val="0"/>
              </a:spcBef>
              <a:buClr>
                <a:schemeClr val="dk1"/>
              </a:buClr>
              <a:buSzPts val="2800"/>
              <a:buFont typeface="Arial"/>
              <a:buNone/>
              <a:defRPr sz="2800">
                <a:solidFill>
                  <a:schemeClr val="dk1"/>
                </a:solidFill>
              </a:defRPr>
            </a:lvl7pPr>
            <a:lvl8pPr indent="0" lvl="7">
              <a:spcBef>
                <a:spcPts val="0"/>
              </a:spcBef>
              <a:buClr>
                <a:schemeClr val="dk1"/>
              </a:buClr>
              <a:buSzPts val="2800"/>
              <a:buFont typeface="Arial"/>
              <a:buNone/>
              <a:defRPr sz="2800">
                <a:solidFill>
                  <a:schemeClr val="dk1"/>
                </a:solidFill>
              </a:defRPr>
            </a:lvl8pPr>
            <a:lvl9pPr indent="0" lvl="8">
              <a:spcBef>
                <a:spcPts val="0"/>
              </a:spcBef>
              <a:buClr>
                <a:schemeClr val="dk1"/>
              </a:buClr>
              <a:buSzPts val="2800"/>
              <a:buFont typeface="Arial"/>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0" lvl="1"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2pPr>
            <a:lvl3pPr indent="0" lvl="2"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3pPr>
            <a:lvl4pPr indent="0" lvl="3"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0" lvl="4"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0" lvl="5"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0" lvl="6"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0" lvl="7"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0" lvl="8" marL="0" marR="0" rtl="0" algn="l">
              <a:lnSpc>
                <a:spcPct val="115000"/>
              </a:lnSpc>
              <a:spcBef>
                <a:spcPts val="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indent="-63500" lvl="0" marL="0" marR="0" rtl="0" algn="r">
              <a:lnSpc>
                <a:spcPct val="100000"/>
              </a:lnSpc>
              <a:spcBef>
                <a:spcPts val="0"/>
              </a:spcBef>
              <a:spcAft>
                <a:spcPts val="0"/>
              </a:spcAft>
              <a:buClr>
                <a:schemeClr val="dk2"/>
              </a:buClr>
              <a:buSzPts val="1000"/>
              <a:buFont typeface="Arial"/>
              <a:buNone/>
            </a:pPr>
            <a:fld id="{00000000-1234-1234-1234-123412341234}" type="slidenum">
              <a:rPr b="0" i="0" lang="en" sz="1000" u="none" cap="none" strike="noStrike">
                <a:solidFill>
                  <a:schemeClr val="dk2"/>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9.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descr="chicago-header-dg1115.jpg" id="54" name="Shape 54"/>
          <p:cNvPicPr preferRelativeResize="0"/>
          <p:nvPr/>
        </p:nvPicPr>
        <p:blipFill rotWithShape="1">
          <a:blip r:embed="rId3">
            <a:alphaModFix amt="71000"/>
          </a:blip>
          <a:srcRect b="0" l="0" r="0" t="0"/>
          <a:stretch/>
        </p:blipFill>
        <p:spPr>
          <a:xfrm>
            <a:off x="8" y="0"/>
            <a:ext cx="9144000" cy="5143500"/>
          </a:xfrm>
          <a:prstGeom prst="rect">
            <a:avLst/>
          </a:prstGeom>
          <a:noFill/>
          <a:ln>
            <a:noFill/>
          </a:ln>
        </p:spPr>
      </p:pic>
      <p:sp>
        <p:nvSpPr>
          <p:cNvPr id="55" name="Shape 55"/>
          <p:cNvSpPr txBox="1"/>
          <p:nvPr>
            <p:ph type="ctrTitle"/>
          </p:nvPr>
        </p:nvSpPr>
        <p:spPr>
          <a:xfrm>
            <a:off x="311708" y="861549"/>
            <a:ext cx="8520600" cy="2052600"/>
          </a:xfrm>
          <a:prstGeom prst="rect">
            <a:avLst/>
          </a:prstGeom>
          <a:noFill/>
          <a:ln>
            <a:noFill/>
          </a:ln>
        </p:spPr>
        <p:txBody>
          <a:bodyPr anchorCtr="0" anchor="b" bIns="91425" lIns="91425" rIns="91425" wrap="square" tIns="91425">
            <a:noAutofit/>
          </a:bodyPr>
          <a:lstStyle/>
          <a:p>
            <a:pPr indent="-330200" lvl="0" marL="0" marR="0" rtl="0" algn="ctr">
              <a:lnSpc>
                <a:spcPct val="100000"/>
              </a:lnSpc>
              <a:spcBef>
                <a:spcPts val="0"/>
              </a:spcBef>
              <a:spcAft>
                <a:spcPts val="0"/>
              </a:spcAft>
              <a:buClr>
                <a:schemeClr val="dk1"/>
              </a:buClr>
              <a:buSzPts val="5200"/>
              <a:buFont typeface="Arial"/>
              <a:buNone/>
            </a:pPr>
            <a:r>
              <a:rPr b="0" i="0" lang="en" sz="5200" u="none" cap="none" strike="noStrike">
                <a:solidFill>
                  <a:schemeClr val="dk1"/>
                </a:solidFill>
                <a:latin typeface="Arial"/>
                <a:ea typeface="Arial"/>
                <a:cs typeface="Arial"/>
                <a:sym typeface="Arial"/>
              </a:rPr>
              <a:t>Chicago Crime Analysis and Prediction by Deep Neural Nets</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pic>
        <p:nvPicPr>
          <p:cNvPr id="121" name="Shape 121"/>
          <p:cNvPicPr preferRelativeResize="0"/>
          <p:nvPr/>
        </p:nvPicPr>
        <p:blipFill rotWithShape="1">
          <a:blip r:embed="rId3">
            <a:alphaModFix amt="70000"/>
          </a:blip>
          <a:srcRect b="0" l="0" r="0" t="0"/>
          <a:stretch/>
        </p:blipFill>
        <p:spPr>
          <a:xfrm>
            <a:off x="0" y="0"/>
            <a:ext cx="9148012" cy="4125433"/>
          </a:xfrm>
          <a:prstGeom prst="rect">
            <a:avLst/>
          </a:prstGeom>
          <a:noFill/>
          <a:ln>
            <a:noFill/>
          </a:ln>
        </p:spPr>
      </p:pic>
      <p:sp>
        <p:nvSpPr>
          <p:cNvPr id="122" name="Shape 122"/>
          <p:cNvSpPr/>
          <p:nvPr/>
        </p:nvSpPr>
        <p:spPr>
          <a:xfrm>
            <a:off x="1021638" y="4354481"/>
            <a:ext cx="7104736" cy="523220"/>
          </a:xfrm>
          <a:prstGeom prst="rect">
            <a:avLst/>
          </a:prstGeom>
          <a:noFill/>
          <a:ln>
            <a:noFill/>
          </a:ln>
        </p:spPr>
        <p:txBody>
          <a:bodyPr anchorCtr="0" anchor="t" bIns="45700" lIns="91425" rIns="91425" wrap="square" tIns="45700">
            <a:noAutofit/>
          </a:bodyPr>
          <a:lstStyle/>
          <a:p>
            <a:pPr indent="-177800" lvl="0" marL="0" marR="0" rtl="0" algn="ctr">
              <a:lnSpc>
                <a:spcPct val="100000"/>
              </a:lnSpc>
              <a:spcBef>
                <a:spcPts val="0"/>
              </a:spcBef>
              <a:spcAft>
                <a:spcPts val="0"/>
              </a:spcAft>
              <a:buClr>
                <a:schemeClr val="dk1"/>
              </a:buClr>
              <a:buSzPts val="2800"/>
              <a:buFont typeface="Arial"/>
              <a:buNone/>
            </a:pPr>
            <a:r>
              <a:rPr b="0" i="0" lang="en" sz="2800" u="none" cap="none" strike="noStrike">
                <a:solidFill>
                  <a:schemeClr val="dk1"/>
                </a:solidFill>
                <a:latin typeface="Arial"/>
                <a:ea typeface="Arial"/>
                <a:cs typeface="Arial"/>
                <a:sym typeface="Arial"/>
              </a:rPr>
              <a:t>Deep Neural Nets</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Shape 127"/>
          <p:cNvSpPr txBox="1"/>
          <p:nvPr>
            <p:ph idx="1" type="body"/>
          </p:nvPr>
        </p:nvSpPr>
        <p:spPr>
          <a:xfrm>
            <a:off x="311700" y="542260"/>
            <a:ext cx="8520600" cy="4026615"/>
          </a:xfrm>
          <a:prstGeom prst="rect">
            <a:avLst/>
          </a:prstGeom>
          <a:noFill/>
          <a:ln>
            <a:noFill/>
          </a:ln>
        </p:spPr>
        <p:txBody>
          <a:bodyPr anchorCtr="0" anchor="t" bIns="91425" lIns="91425" rIns="91425" wrap="square" tIns="91425">
            <a:noAutofit/>
          </a:bodyPr>
          <a:lstStyle/>
          <a:p>
            <a:pPr indent="-285750" lvl="0" marL="285750" marR="0" rtl="0" algn="l">
              <a:lnSpc>
                <a:spcPct val="115000"/>
              </a:lnSpc>
              <a:spcBef>
                <a:spcPts val="0"/>
              </a:spcBef>
              <a:spcAft>
                <a:spcPts val="0"/>
              </a:spcAft>
              <a:buClr>
                <a:schemeClr val="dk2"/>
              </a:buClr>
              <a:buSzPts val="1800"/>
              <a:buFont typeface="Arial"/>
              <a:buChar char="•"/>
            </a:pPr>
            <a:r>
              <a:rPr b="0" i="0" lang="en" sz="1800" u="none" cap="none" strike="noStrike">
                <a:solidFill>
                  <a:schemeClr val="dk1"/>
                </a:solidFill>
                <a:latin typeface="Arial"/>
                <a:ea typeface="Arial"/>
                <a:cs typeface="Arial"/>
                <a:sym typeface="Arial"/>
              </a:rPr>
              <a:t>Deep Neural Nets were used for classification</a:t>
            </a:r>
          </a:p>
          <a:p>
            <a:pPr indent="-285750" lvl="0" marL="285750" marR="0" rtl="0" algn="l">
              <a:lnSpc>
                <a:spcPct val="115000"/>
              </a:lnSpc>
              <a:spcBef>
                <a:spcPts val="1600"/>
              </a:spcBef>
              <a:spcAft>
                <a:spcPts val="0"/>
              </a:spcAft>
              <a:buClr>
                <a:schemeClr val="dk2"/>
              </a:buClr>
              <a:buSzPts val="1800"/>
              <a:buFont typeface="Arial"/>
              <a:buChar char="•"/>
            </a:pPr>
            <a:r>
              <a:rPr b="0" i="0" lang="en" sz="1800" u="none" cap="none" strike="noStrike">
                <a:solidFill>
                  <a:schemeClr val="dk1"/>
                </a:solidFill>
                <a:latin typeface="Arial"/>
                <a:ea typeface="Arial"/>
                <a:cs typeface="Arial"/>
                <a:sym typeface="Arial"/>
              </a:rPr>
              <a:t>Data after 2001 which includes about 1.5 Million Data points </a:t>
            </a:r>
          </a:p>
          <a:p>
            <a:pPr indent="-285750" lvl="0" marL="285750" marR="0" rtl="0" algn="l">
              <a:lnSpc>
                <a:spcPct val="115000"/>
              </a:lnSpc>
              <a:spcBef>
                <a:spcPts val="1600"/>
              </a:spcBef>
              <a:spcAft>
                <a:spcPts val="0"/>
              </a:spcAft>
              <a:buClr>
                <a:schemeClr val="dk2"/>
              </a:buClr>
              <a:buSzPts val="1800"/>
              <a:buFont typeface="Arial"/>
              <a:buChar char="•"/>
            </a:pPr>
            <a:r>
              <a:rPr b="0" i="0" lang="en" sz="1800" u="none" cap="none" strike="noStrike">
                <a:solidFill>
                  <a:schemeClr val="dk1"/>
                </a:solidFill>
                <a:latin typeface="Arial"/>
                <a:ea typeface="Arial"/>
                <a:cs typeface="Arial"/>
                <a:sym typeface="Arial"/>
              </a:rPr>
              <a:t>Training – 70%</a:t>
            </a:r>
          </a:p>
          <a:p>
            <a:pPr indent="-285750" lvl="0" marL="285750" marR="0" rtl="0" algn="l">
              <a:lnSpc>
                <a:spcPct val="115000"/>
              </a:lnSpc>
              <a:spcBef>
                <a:spcPts val="1600"/>
              </a:spcBef>
              <a:spcAft>
                <a:spcPts val="0"/>
              </a:spcAft>
              <a:buClr>
                <a:schemeClr val="dk2"/>
              </a:buClr>
              <a:buSzPts val="1800"/>
              <a:buFont typeface="Arial"/>
              <a:buChar char="•"/>
            </a:pPr>
            <a:r>
              <a:rPr b="0" i="0" lang="en" sz="1800" u="none" cap="none" strike="noStrike">
                <a:solidFill>
                  <a:schemeClr val="dk1"/>
                </a:solidFill>
                <a:latin typeface="Arial"/>
                <a:ea typeface="Arial"/>
                <a:cs typeface="Arial"/>
                <a:sym typeface="Arial"/>
              </a:rPr>
              <a:t>Test – 30%</a:t>
            </a:r>
          </a:p>
          <a:p>
            <a:pPr indent="-285750" lvl="0" marL="285750" marR="0" rtl="0" algn="l">
              <a:lnSpc>
                <a:spcPct val="115000"/>
              </a:lnSpc>
              <a:spcBef>
                <a:spcPts val="1600"/>
              </a:spcBef>
              <a:spcAft>
                <a:spcPts val="0"/>
              </a:spcAft>
              <a:buClr>
                <a:schemeClr val="dk2"/>
              </a:buClr>
              <a:buSzPts val="1800"/>
              <a:buFont typeface="Arial"/>
              <a:buNone/>
            </a:pPr>
            <a:r>
              <a:t/>
            </a:r>
            <a:endParaRPr b="0" i="0" sz="1800" u="none" cap="none" strike="noStrike">
              <a:solidFill>
                <a:schemeClr val="dk2"/>
              </a:solidFill>
              <a:latin typeface="Arial"/>
              <a:ea typeface="Arial"/>
              <a:cs typeface="Arial"/>
              <a:sym typeface="Arial"/>
            </a:endParaRPr>
          </a:p>
        </p:txBody>
      </p:sp>
      <p:sp>
        <p:nvSpPr>
          <p:cNvPr id="128" name="Shape 128"/>
          <p:cNvSpPr txBox="1"/>
          <p:nvPr/>
        </p:nvSpPr>
        <p:spPr>
          <a:xfrm>
            <a:off x="4998577" y="1412496"/>
            <a:ext cx="3490085" cy="437567"/>
          </a:xfrm>
          <a:prstGeom prst="rect">
            <a:avLst/>
          </a:prstGeom>
          <a:noFill/>
          <a:ln>
            <a:noFill/>
          </a:ln>
        </p:spPr>
        <p:txBody>
          <a:bodyPr anchorCtr="0" anchor="t" bIns="91425" lIns="91425" rIns="91425" wrap="square" tIns="91425">
            <a:noAutofit/>
          </a:bodyPr>
          <a:lstStyle/>
          <a:p>
            <a:pPr indent="-69850" lvl="0" marL="0" marR="0" rtl="0" algn="l">
              <a:lnSpc>
                <a:spcPct val="100000"/>
              </a:lnSpc>
              <a:spcBef>
                <a:spcPts val="0"/>
              </a:spcBef>
              <a:spcAft>
                <a:spcPts val="0"/>
              </a:spcAft>
              <a:buClr>
                <a:srgbClr val="B45F06"/>
              </a:buClr>
              <a:buSzPts val="1100"/>
              <a:buFont typeface="Arial"/>
              <a:buNone/>
            </a:pPr>
            <a:r>
              <a:rPr b="1" i="0" lang="en" sz="1100" u="none" cap="none" strike="noStrike">
                <a:solidFill>
                  <a:srgbClr val="B45F06"/>
                </a:solidFill>
                <a:latin typeface="Arial"/>
                <a:ea typeface="Arial"/>
                <a:cs typeface="Arial"/>
                <a:sym typeface="Arial"/>
              </a:rPr>
              <a:t>Trend line depicting Number of Crimes per year (2001 to Present) (Crime versus Year)</a:t>
            </a:r>
          </a:p>
        </p:txBody>
      </p:sp>
      <p:pic>
        <p:nvPicPr>
          <p:cNvPr id="129" name="Shape 129"/>
          <p:cNvPicPr preferRelativeResize="0"/>
          <p:nvPr/>
        </p:nvPicPr>
        <p:blipFill rotWithShape="1">
          <a:blip r:embed="rId3">
            <a:alphaModFix/>
          </a:blip>
          <a:srcRect b="0" l="0" r="0" t="0"/>
          <a:stretch/>
        </p:blipFill>
        <p:spPr>
          <a:xfrm>
            <a:off x="4998577" y="1993850"/>
            <a:ext cx="3624428" cy="245250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idx="1" type="body"/>
          </p:nvPr>
        </p:nvSpPr>
        <p:spPr>
          <a:xfrm>
            <a:off x="311700" y="404037"/>
            <a:ext cx="8520600" cy="4164838"/>
          </a:xfrm>
          <a:prstGeom prst="rect">
            <a:avLst/>
          </a:prstGeom>
          <a:noFill/>
          <a:ln>
            <a:noFill/>
          </a:ln>
        </p:spPr>
        <p:txBody>
          <a:bodyPr anchorCtr="0" anchor="t" bIns="91425" lIns="91425" rIns="91425" wrap="square" tIns="91425">
            <a:noAutofit/>
          </a:bodyPr>
          <a:lstStyle/>
          <a:p>
            <a:pPr indent="-177800" lvl="0" marL="0" marR="0" rtl="0" algn="l">
              <a:lnSpc>
                <a:spcPct val="115000"/>
              </a:lnSpc>
              <a:spcBef>
                <a:spcPts val="0"/>
              </a:spcBef>
              <a:spcAft>
                <a:spcPts val="0"/>
              </a:spcAft>
              <a:buClr>
                <a:schemeClr val="dk2"/>
              </a:buClr>
              <a:buSzPts val="2800"/>
              <a:buFont typeface="Arial"/>
              <a:buNone/>
            </a:pPr>
            <a:r>
              <a:rPr b="1" i="0" lang="en" sz="2800" u="none" cap="none" strike="noStrike">
                <a:solidFill>
                  <a:schemeClr val="dk1"/>
                </a:solidFill>
                <a:latin typeface="Arial"/>
                <a:ea typeface="Arial"/>
                <a:cs typeface="Arial"/>
                <a:sym typeface="Arial"/>
              </a:rPr>
              <a:t>Training</a:t>
            </a:r>
            <a:r>
              <a:rPr b="1" i="0" lang="en" sz="3200" u="none" cap="none" strike="noStrike">
                <a:solidFill>
                  <a:schemeClr val="dk1"/>
                </a:solidFill>
                <a:latin typeface="Arial"/>
                <a:ea typeface="Arial"/>
                <a:cs typeface="Arial"/>
                <a:sym typeface="Arial"/>
              </a:rPr>
              <a:t> </a:t>
            </a:r>
          </a:p>
          <a:p>
            <a:pPr indent="-285750" lvl="0" marL="285750" marR="0" rtl="0" algn="l">
              <a:lnSpc>
                <a:spcPct val="115000"/>
              </a:lnSpc>
              <a:spcBef>
                <a:spcPts val="1600"/>
              </a:spcBef>
              <a:spcAft>
                <a:spcPts val="0"/>
              </a:spcAft>
              <a:buClr>
                <a:schemeClr val="dk2"/>
              </a:buClr>
              <a:buSzPts val="1800"/>
              <a:buFont typeface="Arial"/>
              <a:buChar char="•"/>
            </a:pPr>
            <a:r>
              <a:rPr b="1" i="0" lang="en" sz="1800" u="none" cap="none" strike="noStrike">
                <a:solidFill>
                  <a:schemeClr val="dk1"/>
                </a:solidFill>
                <a:latin typeface="Arial"/>
                <a:ea typeface="Arial"/>
                <a:cs typeface="Arial"/>
                <a:sym typeface="Arial"/>
              </a:rPr>
              <a:t>Label Encoding – 33 Labels </a:t>
            </a:r>
          </a:p>
          <a:p>
            <a:pPr indent="-285750" lvl="0" marL="285750" marR="0" rtl="0" algn="l">
              <a:lnSpc>
                <a:spcPct val="115000"/>
              </a:lnSpc>
              <a:spcBef>
                <a:spcPts val="1600"/>
              </a:spcBef>
              <a:spcAft>
                <a:spcPts val="0"/>
              </a:spcAft>
              <a:buClr>
                <a:schemeClr val="dk2"/>
              </a:buClr>
              <a:buSzPts val="1800"/>
              <a:buFont typeface="Arial"/>
              <a:buChar char="•"/>
            </a:pPr>
            <a:r>
              <a:rPr b="1" i="0" lang="en" sz="1800" u="none" cap="none" strike="noStrike">
                <a:solidFill>
                  <a:schemeClr val="dk1"/>
                </a:solidFill>
                <a:latin typeface="Arial"/>
                <a:ea typeface="Arial"/>
                <a:cs typeface="Arial"/>
                <a:sym typeface="Arial"/>
              </a:rPr>
              <a:t>Optimizer – Adam</a:t>
            </a:r>
          </a:p>
          <a:p>
            <a:pPr indent="-285750" lvl="0" marL="285750" marR="0" rtl="0" algn="l">
              <a:lnSpc>
                <a:spcPct val="115000"/>
              </a:lnSpc>
              <a:spcBef>
                <a:spcPts val="1600"/>
              </a:spcBef>
              <a:spcAft>
                <a:spcPts val="0"/>
              </a:spcAft>
              <a:buClr>
                <a:schemeClr val="dk2"/>
              </a:buClr>
              <a:buSzPts val="1800"/>
              <a:buFont typeface="Arial"/>
              <a:buChar char="•"/>
            </a:pPr>
            <a:r>
              <a:rPr b="1" i="0" lang="en" sz="1800" u="none" cap="none" strike="noStrike">
                <a:solidFill>
                  <a:schemeClr val="dk1"/>
                </a:solidFill>
                <a:latin typeface="Arial"/>
                <a:ea typeface="Arial"/>
                <a:cs typeface="Arial"/>
                <a:sym typeface="Arial"/>
              </a:rPr>
              <a:t>Learning Rate – 0.001</a:t>
            </a:r>
          </a:p>
          <a:p>
            <a:pPr indent="-285750" lvl="0" marL="285750" marR="0" rtl="0" algn="l">
              <a:lnSpc>
                <a:spcPct val="115000"/>
              </a:lnSpc>
              <a:spcBef>
                <a:spcPts val="1600"/>
              </a:spcBef>
              <a:spcAft>
                <a:spcPts val="0"/>
              </a:spcAft>
              <a:buClr>
                <a:schemeClr val="dk2"/>
              </a:buClr>
              <a:buSzPts val="1800"/>
              <a:buFont typeface="Arial"/>
              <a:buChar char="•"/>
            </a:pPr>
            <a:r>
              <a:rPr b="1" i="0" lang="en" sz="1800" u="none" cap="none" strike="noStrike">
                <a:solidFill>
                  <a:schemeClr val="dk1"/>
                </a:solidFill>
                <a:latin typeface="Arial"/>
                <a:ea typeface="Arial"/>
                <a:cs typeface="Arial"/>
                <a:sym typeface="Arial"/>
              </a:rPr>
              <a:t>Hidden Layer 2</a:t>
            </a:r>
          </a:p>
          <a:p>
            <a:pPr indent="-285750" lvl="0" marL="285750" marR="0" rtl="0" algn="l">
              <a:lnSpc>
                <a:spcPct val="115000"/>
              </a:lnSpc>
              <a:spcBef>
                <a:spcPts val="1600"/>
              </a:spcBef>
              <a:spcAft>
                <a:spcPts val="0"/>
              </a:spcAft>
              <a:buClr>
                <a:schemeClr val="dk2"/>
              </a:buClr>
              <a:buSzPts val="1800"/>
              <a:buFont typeface="Arial"/>
              <a:buChar char="•"/>
            </a:pPr>
            <a:r>
              <a:rPr b="1" i="0" lang="en" sz="1800" u="none" cap="none" strike="noStrike">
                <a:solidFill>
                  <a:schemeClr val="dk1"/>
                </a:solidFill>
                <a:latin typeface="Arial"/>
                <a:ea typeface="Arial"/>
                <a:cs typeface="Arial"/>
                <a:sym typeface="Arial"/>
              </a:rPr>
              <a:t>Activation Function – ReLu</a:t>
            </a:r>
          </a:p>
          <a:p>
            <a:pPr indent="-285750" lvl="0" marL="285750" marR="0" rtl="0" algn="l">
              <a:lnSpc>
                <a:spcPct val="115000"/>
              </a:lnSpc>
              <a:spcBef>
                <a:spcPts val="1600"/>
              </a:spcBef>
              <a:spcAft>
                <a:spcPts val="0"/>
              </a:spcAft>
              <a:buClr>
                <a:schemeClr val="dk2"/>
              </a:buClr>
              <a:buSzPts val="1800"/>
              <a:buFont typeface="Arial"/>
              <a:buNone/>
            </a:pPr>
            <a:r>
              <a:t/>
            </a:r>
            <a:endParaRPr b="1" i="0" sz="1800" u="none" cap="none" strike="noStrike">
              <a:solidFill>
                <a:schemeClr val="dk2"/>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Shape 139"/>
          <p:cNvSpPr txBox="1"/>
          <p:nvPr>
            <p:ph type="title"/>
          </p:nvPr>
        </p:nvSpPr>
        <p:spPr>
          <a:xfrm>
            <a:off x="311700" y="445025"/>
            <a:ext cx="8520600" cy="572700"/>
          </a:xfrm>
          <a:prstGeom prst="rect">
            <a:avLst/>
          </a:prstGeom>
          <a:noFill/>
          <a:ln>
            <a:noFill/>
          </a:ln>
        </p:spPr>
        <p:txBody>
          <a:bodyPr anchorCtr="0" anchor="t" bIns="91425" lIns="91425" rIns="91425" wrap="square" tIns="91425">
            <a:noAutofit/>
          </a:bodyPr>
          <a:lstStyle/>
          <a:p>
            <a:pPr indent="-177800" lvl="0" marL="0" marR="0" rtl="0" algn="l">
              <a:lnSpc>
                <a:spcPct val="100000"/>
              </a:lnSpc>
              <a:spcBef>
                <a:spcPts val="0"/>
              </a:spcBef>
              <a:spcAft>
                <a:spcPts val="0"/>
              </a:spcAft>
              <a:buClr>
                <a:schemeClr val="dk1"/>
              </a:buClr>
              <a:buSzPts val="2800"/>
              <a:buFont typeface="Arial"/>
              <a:buNone/>
            </a:pPr>
            <a:r>
              <a:rPr b="0" i="0" lang="en" sz="2800" u="none" cap="none" strike="noStrike">
                <a:solidFill>
                  <a:schemeClr val="dk1"/>
                </a:solidFill>
                <a:latin typeface="Arial"/>
                <a:ea typeface="Arial"/>
                <a:cs typeface="Arial"/>
                <a:sym typeface="Arial"/>
              </a:rPr>
              <a:t>Evaluation</a:t>
            </a:r>
          </a:p>
        </p:txBody>
      </p:sp>
      <p:graphicFrame>
        <p:nvGraphicFramePr>
          <p:cNvPr id="140" name="Shape 140"/>
          <p:cNvGraphicFramePr/>
          <p:nvPr/>
        </p:nvGraphicFramePr>
        <p:xfrm>
          <a:off x="981738" y="1719964"/>
          <a:ext cx="3000000" cy="3000000"/>
        </p:xfrm>
        <a:graphic>
          <a:graphicData uri="http://schemas.openxmlformats.org/drawingml/2006/table">
            <a:tbl>
              <a:tblPr bandRow="1" firstRow="1">
                <a:noFill/>
                <a:tableStyleId>{5EE0A866-C88D-4174-95CA-129351304FD3}</a:tableStyleId>
              </a:tblPr>
              <a:tblGrid>
                <a:gridCol w="2153675"/>
                <a:gridCol w="2153675"/>
                <a:gridCol w="2153675"/>
              </a:tblGrid>
              <a:tr h="474400">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Estimator</a:t>
                      </a:r>
                    </a:p>
                  </a:txBody>
                  <a:tcPr marT="45725" marB="45725" marR="91450" marL="91450"/>
                </a:tc>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Accuracy (%)</a:t>
                      </a:r>
                    </a:p>
                  </a:txBody>
                  <a:tcPr marT="45725" marB="45725" marR="91450" marL="91450"/>
                </a:tc>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AUC</a:t>
                      </a:r>
                    </a:p>
                  </a:txBody>
                  <a:tcPr marT="45725" marB="45725" marR="91450" marL="91450"/>
                </a:tc>
              </a:tr>
              <a:tr h="474400">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DNNClassifier</a:t>
                      </a:r>
                      <a:r>
                        <a:rPr lang="en" sz="1400" u="none" cap="none" strike="noStrike"/>
                        <a:t> </a:t>
                      </a:r>
                    </a:p>
                  </a:txBody>
                  <a:tcPr marT="45725" marB="45725" marR="91450" marL="91450"/>
                </a:tc>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84.25</a:t>
                      </a:r>
                    </a:p>
                  </a:txBody>
                  <a:tcPr marT="45725" marB="45725" marR="91450" marL="91450"/>
                </a:tc>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0.833</a:t>
                      </a:r>
                    </a:p>
                  </a:txBody>
                  <a:tcPr marT="45725" marB="45725" marR="91450" marL="91450"/>
                </a:tc>
              </a:tr>
              <a:tr h="474400">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SVM</a:t>
                      </a:r>
                    </a:p>
                  </a:txBody>
                  <a:tcPr marT="45725" marB="45725" marR="91450" marL="91450"/>
                </a:tc>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67.01</a:t>
                      </a:r>
                    </a:p>
                  </a:txBody>
                  <a:tcPr marT="45725" marB="45725" marR="91450" marL="91450"/>
                </a:tc>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0.5052</a:t>
                      </a:r>
                    </a:p>
                  </a:txBody>
                  <a:tcPr marT="45725" marB="45725" marR="91450" marL="91450"/>
                </a:tc>
              </a:tr>
              <a:tr h="474400">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6-fold Cross Validation</a:t>
                      </a:r>
                      <a:r>
                        <a:rPr lang="en" sz="1400" u="none" cap="none" strike="noStrike"/>
                        <a:t> on DNN estimator</a:t>
                      </a:r>
                    </a:p>
                  </a:txBody>
                  <a:tcPr marT="45725" marB="45725" marR="91450" marL="91450"/>
                </a:tc>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79.03</a:t>
                      </a:r>
                    </a:p>
                  </a:txBody>
                  <a:tcPr marT="45725" marB="45725" marR="91450" marL="91450"/>
                </a:tc>
                <a:tc>
                  <a:txBody>
                    <a:bodyPr>
                      <a:noAutofit/>
                    </a:bodyPr>
                    <a:lstStyle/>
                    <a:p>
                      <a:pPr indent="-88900" lvl="0" marL="0" marR="0" rtl="0" algn="l">
                        <a:lnSpc>
                          <a:spcPct val="100000"/>
                        </a:lnSpc>
                        <a:spcBef>
                          <a:spcPts val="0"/>
                        </a:spcBef>
                        <a:spcAft>
                          <a:spcPts val="0"/>
                        </a:spcAft>
                        <a:buClr>
                          <a:srgbClr val="000000"/>
                        </a:buClr>
                        <a:buSzPts val="1400"/>
                        <a:buFont typeface="Arial"/>
                        <a:buNone/>
                      </a:pPr>
                      <a:r>
                        <a:rPr lang="en" sz="1400" u="none" cap="none" strike="noStrike"/>
                        <a:t>--</a:t>
                      </a:r>
                    </a:p>
                  </a:txBody>
                  <a:tcPr marT="45725" marB="45725" marR="91450" marL="91450"/>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pic>
        <p:nvPicPr>
          <p:cNvPr id="145" name="Shape 145"/>
          <p:cNvPicPr preferRelativeResize="0"/>
          <p:nvPr/>
        </p:nvPicPr>
        <p:blipFill rotWithShape="1">
          <a:blip r:embed="rId3">
            <a:alphaModFix/>
          </a:blip>
          <a:srcRect b="12364" l="0" r="0" t="0"/>
          <a:stretch/>
        </p:blipFill>
        <p:spPr>
          <a:xfrm>
            <a:off x="311700" y="1197936"/>
            <a:ext cx="8077200" cy="286370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500"/>
                                        <p:tgtEl>
                                          <p:spTgt spid="1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pic>
        <p:nvPicPr>
          <p:cNvPr id="150" name="Shape 150"/>
          <p:cNvPicPr preferRelativeResize="0"/>
          <p:nvPr/>
        </p:nvPicPr>
        <p:blipFill>
          <a:blip r:embed="rId3">
            <a:alphaModFix/>
          </a:blip>
          <a:stretch>
            <a:fillRect/>
          </a:stretch>
        </p:blipFill>
        <p:spPr>
          <a:xfrm>
            <a:off x="0" y="179900"/>
            <a:ext cx="2286000" cy="742950"/>
          </a:xfrm>
          <a:prstGeom prst="rect">
            <a:avLst/>
          </a:prstGeom>
          <a:noFill/>
          <a:ln>
            <a:noFill/>
          </a:ln>
        </p:spPr>
      </p:pic>
      <p:pic>
        <p:nvPicPr>
          <p:cNvPr id="151" name="Shape 151"/>
          <p:cNvPicPr preferRelativeResize="0"/>
          <p:nvPr/>
        </p:nvPicPr>
        <p:blipFill>
          <a:blip r:embed="rId4">
            <a:alphaModFix/>
          </a:blip>
          <a:stretch>
            <a:fillRect/>
          </a:stretch>
        </p:blipFill>
        <p:spPr>
          <a:xfrm>
            <a:off x="152400" y="1413325"/>
            <a:ext cx="3990975" cy="476250"/>
          </a:xfrm>
          <a:prstGeom prst="rect">
            <a:avLst/>
          </a:prstGeom>
          <a:noFill/>
          <a:ln>
            <a:noFill/>
          </a:ln>
        </p:spPr>
      </p:pic>
      <p:sp>
        <p:nvSpPr>
          <p:cNvPr id="152" name="Shape 152"/>
          <p:cNvSpPr txBox="1"/>
          <p:nvPr/>
        </p:nvSpPr>
        <p:spPr>
          <a:xfrm>
            <a:off x="340075" y="986200"/>
            <a:ext cx="3803400" cy="214800"/>
          </a:xfrm>
          <a:prstGeom prst="rect">
            <a:avLst/>
          </a:prstGeom>
          <a:noFill/>
          <a:ln>
            <a:noFill/>
          </a:ln>
        </p:spPr>
        <p:txBody>
          <a:bodyPr anchorCtr="0" anchor="t" bIns="91425" lIns="91425" rIns="91425" wrap="square" tIns="91425">
            <a:noAutofit/>
          </a:bodyPr>
          <a:lstStyle/>
          <a:p>
            <a:pPr indent="0" lvl="0" marL="0">
              <a:spcBef>
                <a:spcPts val="0"/>
              </a:spcBef>
              <a:buNone/>
            </a:pPr>
            <a:r>
              <a:rPr lang="en">
                <a:solidFill>
                  <a:srgbClr val="FF9900"/>
                </a:solidFill>
              </a:rPr>
              <a:t>Input Sample</a:t>
            </a:r>
          </a:p>
        </p:txBody>
      </p:sp>
      <p:sp>
        <p:nvSpPr>
          <p:cNvPr id="153" name="Shape 153"/>
          <p:cNvSpPr txBox="1"/>
          <p:nvPr/>
        </p:nvSpPr>
        <p:spPr>
          <a:xfrm>
            <a:off x="340075" y="2031275"/>
            <a:ext cx="3803400" cy="214800"/>
          </a:xfrm>
          <a:prstGeom prst="rect">
            <a:avLst/>
          </a:prstGeom>
          <a:noFill/>
          <a:ln>
            <a:noFill/>
          </a:ln>
        </p:spPr>
        <p:txBody>
          <a:bodyPr anchorCtr="0" anchor="t" bIns="91425" lIns="91425" rIns="91425" wrap="square" tIns="91425">
            <a:noAutofit/>
          </a:bodyPr>
          <a:lstStyle/>
          <a:p>
            <a:pPr indent="0" lvl="0" marL="0" rtl="0">
              <a:spcBef>
                <a:spcPts val="0"/>
              </a:spcBef>
              <a:buNone/>
            </a:pPr>
            <a:r>
              <a:rPr lang="en">
                <a:solidFill>
                  <a:srgbClr val="FF9900"/>
                </a:solidFill>
              </a:rPr>
              <a:t>Prediction - Calculation</a:t>
            </a:r>
          </a:p>
        </p:txBody>
      </p:sp>
      <p:pic>
        <p:nvPicPr>
          <p:cNvPr id="154" name="Shape 154"/>
          <p:cNvPicPr preferRelativeResize="0"/>
          <p:nvPr/>
        </p:nvPicPr>
        <p:blipFill>
          <a:blip r:embed="rId5">
            <a:alphaModFix/>
          </a:blip>
          <a:stretch>
            <a:fillRect/>
          </a:stretch>
        </p:blipFill>
        <p:spPr>
          <a:xfrm>
            <a:off x="128425" y="2611400"/>
            <a:ext cx="4038925" cy="2433861"/>
          </a:xfrm>
          <a:prstGeom prst="rect">
            <a:avLst/>
          </a:prstGeom>
          <a:noFill/>
          <a:ln>
            <a:noFill/>
          </a:ln>
        </p:spPr>
      </p:pic>
      <p:sp>
        <p:nvSpPr>
          <p:cNvPr id="155" name="Shape 155"/>
          <p:cNvSpPr txBox="1"/>
          <p:nvPr/>
        </p:nvSpPr>
        <p:spPr>
          <a:xfrm>
            <a:off x="4819800" y="2031275"/>
            <a:ext cx="3803400" cy="214800"/>
          </a:xfrm>
          <a:prstGeom prst="rect">
            <a:avLst/>
          </a:prstGeom>
          <a:noFill/>
          <a:ln>
            <a:noFill/>
          </a:ln>
        </p:spPr>
        <p:txBody>
          <a:bodyPr anchorCtr="0" anchor="t" bIns="91425" lIns="91425" rIns="91425" wrap="square" tIns="91425">
            <a:noAutofit/>
          </a:bodyPr>
          <a:lstStyle/>
          <a:p>
            <a:pPr indent="0" lvl="0" marL="0" rtl="0">
              <a:spcBef>
                <a:spcPts val="0"/>
              </a:spcBef>
              <a:buNone/>
            </a:pPr>
            <a:r>
              <a:rPr lang="en">
                <a:solidFill>
                  <a:srgbClr val="FF9900"/>
                </a:solidFill>
              </a:rPr>
              <a:t>Prediction - Output</a:t>
            </a:r>
          </a:p>
        </p:txBody>
      </p:sp>
      <p:pic>
        <p:nvPicPr>
          <p:cNvPr id="156" name="Shape 156"/>
          <p:cNvPicPr preferRelativeResize="0"/>
          <p:nvPr/>
        </p:nvPicPr>
        <p:blipFill>
          <a:blip r:embed="rId6">
            <a:alphaModFix/>
          </a:blip>
          <a:stretch>
            <a:fillRect/>
          </a:stretch>
        </p:blipFill>
        <p:spPr>
          <a:xfrm>
            <a:off x="4940375" y="2543000"/>
            <a:ext cx="1543050" cy="5143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pic>
        <p:nvPicPr>
          <p:cNvPr descr="p03d8fq9.png" id="161" name="Shape 161"/>
          <p:cNvPicPr preferRelativeResize="0"/>
          <p:nvPr/>
        </p:nvPicPr>
        <p:blipFill rotWithShape="1">
          <a:blip r:embed="rId3">
            <a:alphaModFix/>
          </a:blip>
          <a:srcRect b="0" l="0" r="0" t="0"/>
          <a:stretch/>
        </p:blipFill>
        <p:spPr>
          <a:xfrm>
            <a:off x="0" y="0"/>
            <a:ext cx="9144000" cy="4389925"/>
          </a:xfrm>
          <a:prstGeom prst="rect">
            <a:avLst/>
          </a:prstGeom>
          <a:noFill/>
          <a:ln>
            <a:noFill/>
          </a:ln>
        </p:spPr>
      </p:pic>
      <p:sp>
        <p:nvSpPr>
          <p:cNvPr id="162" name="Shape 162"/>
          <p:cNvSpPr txBox="1"/>
          <p:nvPr>
            <p:ph type="title"/>
          </p:nvPr>
        </p:nvSpPr>
        <p:spPr>
          <a:xfrm>
            <a:off x="311700" y="4461675"/>
            <a:ext cx="8520600" cy="572700"/>
          </a:xfrm>
          <a:prstGeom prst="rect">
            <a:avLst/>
          </a:prstGeom>
          <a:noFill/>
          <a:ln>
            <a:noFill/>
          </a:ln>
        </p:spPr>
        <p:txBody>
          <a:bodyPr anchorCtr="0" anchor="t" bIns="91425" lIns="91425" rIns="91425" wrap="square" tIns="91425">
            <a:noAutofit/>
          </a:bodyPr>
          <a:lstStyle/>
          <a:p>
            <a:pPr indent="-177800" lvl="0" marL="0" marR="0" rtl="0" algn="ctr">
              <a:lnSpc>
                <a:spcPct val="100000"/>
              </a:lnSpc>
              <a:spcBef>
                <a:spcPts val="0"/>
              </a:spcBef>
              <a:spcAft>
                <a:spcPts val="0"/>
              </a:spcAft>
              <a:buClr>
                <a:schemeClr val="dk1"/>
              </a:buClr>
              <a:buSzPts val="2800"/>
              <a:buFont typeface="Arial"/>
              <a:buNone/>
            </a:pPr>
            <a:r>
              <a:rPr b="0" i="0" lang="en" sz="2800" u="none" cap="none" strike="noStrike">
                <a:solidFill>
                  <a:schemeClr val="dk1"/>
                </a:solidFill>
                <a:latin typeface="Arial"/>
                <a:ea typeface="Arial"/>
                <a:cs typeface="Arial"/>
                <a:sym typeface="Arial"/>
              </a:rPr>
              <a:t>Conclusion</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txBox="1"/>
          <p:nvPr>
            <p:ph type="title"/>
          </p:nvPr>
        </p:nvSpPr>
        <p:spPr>
          <a:xfrm>
            <a:off x="136450" y="100700"/>
            <a:ext cx="8520600" cy="572700"/>
          </a:xfrm>
          <a:prstGeom prst="rect">
            <a:avLst/>
          </a:prstGeom>
          <a:noFill/>
          <a:ln>
            <a:noFill/>
          </a:ln>
        </p:spPr>
        <p:txBody>
          <a:bodyPr anchorCtr="0" anchor="t" bIns="91425" lIns="91425" rIns="91425" wrap="square" tIns="91425">
            <a:noAutofit/>
          </a:bodyPr>
          <a:lstStyle/>
          <a:p>
            <a:pPr indent="-177800" lvl="0" marL="0" marR="0" rtl="0" algn="l">
              <a:lnSpc>
                <a:spcPct val="100000"/>
              </a:lnSpc>
              <a:spcBef>
                <a:spcPts val="0"/>
              </a:spcBef>
              <a:spcAft>
                <a:spcPts val="0"/>
              </a:spcAft>
              <a:buClr>
                <a:schemeClr val="dk1"/>
              </a:buClr>
              <a:buSzPts val="2800"/>
              <a:buFont typeface="Arial"/>
              <a:buNone/>
            </a:pPr>
            <a:r>
              <a:rPr b="0" i="0" lang="en" sz="2800" u="none" cap="none" strike="noStrike">
                <a:solidFill>
                  <a:srgbClr val="000000"/>
                </a:solidFill>
                <a:latin typeface="Arial"/>
                <a:ea typeface="Arial"/>
                <a:cs typeface="Arial"/>
                <a:sym typeface="Arial"/>
              </a:rPr>
              <a:t>Conclusion</a:t>
            </a:r>
          </a:p>
        </p:txBody>
      </p:sp>
      <p:sp>
        <p:nvSpPr>
          <p:cNvPr id="168" name="Shape 168"/>
          <p:cNvSpPr txBox="1"/>
          <p:nvPr/>
        </p:nvSpPr>
        <p:spPr>
          <a:xfrm>
            <a:off x="136450" y="725250"/>
            <a:ext cx="4804800" cy="4035300"/>
          </a:xfrm>
          <a:prstGeom prst="rect">
            <a:avLst/>
          </a:prstGeom>
          <a:noFill/>
          <a:ln>
            <a:noFill/>
          </a:ln>
        </p:spPr>
        <p:txBody>
          <a:bodyPr anchorCtr="0" anchor="ctr" bIns="91425" lIns="91425" rIns="91425" wrap="square" tIns="91425">
            <a:noAutofit/>
          </a:bodyPr>
          <a:lstStyle/>
          <a:p>
            <a:pPr indent="-298450" lvl="0" marL="457200" marR="0" rtl="0" algn="just">
              <a:lnSpc>
                <a:spcPct val="150000"/>
              </a:lnSpc>
              <a:spcBef>
                <a:spcPts val="0"/>
              </a:spcBef>
              <a:spcAft>
                <a:spcPts val="0"/>
              </a:spcAft>
              <a:buClr>
                <a:schemeClr val="dk1"/>
              </a:buClr>
              <a:buSzPts val="1800"/>
              <a:buFont typeface="Arial"/>
              <a:buChar char="●"/>
            </a:pPr>
            <a:r>
              <a:rPr b="0" i="0" lang="en" sz="1800" u="none" cap="none" strike="noStrike">
                <a:solidFill>
                  <a:schemeClr val="dk1"/>
                </a:solidFill>
                <a:latin typeface="Arial"/>
                <a:ea typeface="Arial"/>
                <a:cs typeface="Arial"/>
                <a:sym typeface="Arial"/>
              </a:rPr>
              <a:t>The Model can predict the crime based on time of the day, Month and Location Description</a:t>
            </a:r>
          </a:p>
        </p:txBody>
      </p:sp>
      <p:pic>
        <p:nvPicPr>
          <p:cNvPr id="169" name="Shape 169"/>
          <p:cNvPicPr preferRelativeResize="0"/>
          <p:nvPr/>
        </p:nvPicPr>
        <p:blipFill rotWithShape="1">
          <a:blip r:embed="rId3">
            <a:alphaModFix/>
          </a:blip>
          <a:srcRect b="0" l="0" r="0" t="0"/>
          <a:stretch/>
        </p:blipFill>
        <p:spPr>
          <a:xfrm>
            <a:off x="5093650" y="825800"/>
            <a:ext cx="3925775" cy="40352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Shape 174"/>
          <p:cNvSpPr txBox="1"/>
          <p:nvPr>
            <p:ph type="title"/>
          </p:nvPr>
        </p:nvSpPr>
        <p:spPr>
          <a:xfrm>
            <a:off x="118000" y="46875"/>
            <a:ext cx="8520600" cy="572700"/>
          </a:xfrm>
          <a:prstGeom prst="rect">
            <a:avLst/>
          </a:prstGeom>
          <a:noFill/>
          <a:ln>
            <a:noFill/>
          </a:ln>
        </p:spPr>
        <p:txBody>
          <a:bodyPr anchorCtr="0" anchor="t" bIns="91425" lIns="91425" rIns="91425" wrap="square" tIns="91425">
            <a:noAutofit/>
          </a:bodyPr>
          <a:lstStyle/>
          <a:p>
            <a:pPr indent="-177800" lvl="0" marL="0" marR="0" rtl="0" algn="l">
              <a:lnSpc>
                <a:spcPct val="100000"/>
              </a:lnSpc>
              <a:spcBef>
                <a:spcPts val="0"/>
              </a:spcBef>
              <a:spcAft>
                <a:spcPts val="0"/>
              </a:spcAft>
              <a:buClr>
                <a:schemeClr val="dk1"/>
              </a:buClr>
              <a:buSzPts val="2800"/>
              <a:buFont typeface="Arial"/>
              <a:buNone/>
            </a:pPr>
            <a:r>
              <a:rPr b="0" i="0" lang="en" sz="2800" u="none" cap="none" strike="noStrike">
                <a:solidFill>
                  <a:srgbClr val="000000"/>
                </a:solidFill>
                <a:latin typeface="Arial"/>
                <a:ea typeface="Arial"/>
                <a:cs typeface="Arial"/>
                <a:sym typeface="Arial"/>
              </a:rPr>
              <a:t>Future Points</a:t>
            </a:r>
          </a:p>
        </p:txBody>
      </p:sp>
      <p:sp>
        <p:nvSpPr>
          <p:cNvPr id="175" name="Shape 175"/>
          <p:cNvSpPr txBox="1"/>
          <p:nvPr/>
        </p:nvSpPr>
        <p:spPr>
          <a:xfrm>
            <a:off x="311700" y="1071750"/>
            <a:ext cx="5576400" cy="3656400"/>
          </a:xfrm>
          <a:prstGeom prst="rect">
            <a:avLst/>
          </a:prstGeom>
          <a:noFill/>
          <a:ln>
            <a:noFill/>
          </a:ln>
        </p:spPr>
        <p:txBody>
          <a:bodyPr anchorCtr="0" anchor="ctr" bIns="91425" lIns="91425" rIns="91425" wrap="square" tIns="91425">
            <a:noAutofit/>
          </a:bodyPr>
          <a:lstStyle/>
          <a:p>
            <a:pPr indent="-228600" lvl="0" marL="457200" marR="0" rtl="0" algn="just">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User Interface</a:t>
            </a:r>
          </a:p>
          <a:p>
            <a:pPr indent="-228600" lvl="0" marL="457200" marR="0" rtl="0" algn="just">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Build model based on Spacial, Temporal and Environments context that includes data collection from demographic, housing, economic, education, weather, and image data.</a:t>
            </a:r>
          </a:p>
        </p:txBody>
      </p:sp>
      <p:pic>
        <p:nvPicPr>
          <p:cNvPr id="176" name="Shape 176"/>
          <p:cNvPicPr preferRelativeResize="0"/>
          <p:nvPr/>
        </p:nvPicPr>
        <p:blipFill rotWithShape="1">
          <a:blip r:embed="rId3">
            <a:alphaModFix/>
          </a:blip>
          <a:srcRect b="0" l="0" r="0" t="0"/>
          <a:stretch/>
        </p:blipFill>
        <p:spPr>
          <a:xfrm>
            <a:off x="6081800" y="1189900"/>
            <a:ext cx="2879624" cy="2602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pic>
        <p:nvPicPr>
          <p:cNvPr id="181" name="Shape 181"/>
          <p:cNvPicPr preferRelativeResize="0"/>
          <p:nvPr/>
        </p:nvPicPr>
        <p:blipFill rotWithShape="1">
          <a:blip r:embed="rId3">
            <a:alphaModFix/>
          </a:blip>
          <a:srcRect b="0" l="0" r="0" t="0"/>
          <a:stretch/>
        </p:blipFill>
        <p:spPr>
          <a:xfrm>
            <a:off x="830325" y="337199"/>
            <a:ext cx="7220649" cy="47406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Shape 60"/>
          <p:cNvSpPr txBox="1"/>
          <p:nvPr>
            <p:ph idx="1" type="subTitle"/>
          </p:nvPr>
        </p:nvSpPr>
        <p:spPr>
          <a:xfrm>
            <a:off x="0" y="175600"/>
            <a:ext cx="8520600" cy="792600"/>
          </a:xfrm>
          <a:prstGeom prst="rect">
            <a:avLst/>
          </a:prstGeom>
          <a:noFill/>
          <a:ln>
            <a:noFill/>
          </a:ln>
        </p:spPr>
        <p:txBody>
          <a:bodyPr anchorCtr="0" anchor="t" bIns="91425" lIns="91425" rIns="91425" wrap="square" tIns="91425">
            <a:noAutofit/>
          </a:bodyPr>
          <a:lstStyle/>
          <a:p>
            <a:pPr indent="-177800" lvl="0" marL="0" marR="0" rtl="0" algn="l">
              <a:lnSpc>
                <a:spcPct val="100000"/>
              </a:lnSpc>
              <a:spcBef>
                <a:spcPts val="0"/>
              </a:spcBef>
              <a:spcAft>
                <a:spcPts val="0"/>
              </a:spcAft>
              <a:buClr>
                <a:schemeClr val="dk2"/>
              </a:buClr>
              <a:buSzPts val="2800"/>
              <a:buFont typeface="Arial"/>
              <a:buNone/>
            </a:pPr>
            <a:r>
              <a:rPr b="0" i="0" lang="en" sz="2800" u="none" cap="none" strike="noStrike">
                <a:solidFill>
                  <a:srgbClr val="000000"/>
                </a:solidFill>
                <a:latin typeface="Arial"/>
                <a:ea typeface="Arial"/>
                <a:cs typeface="Arial"/>
                <a:sym typeface="Arial"/>
              </a:rPr>
              <a:t>Background</a:t>
            </a:r>
          </a:p>
        </p:txBody>
      </p:sp>
      <p:sp>
        <p:nvSpPr>
          <p:cNvPr id="61" name="Shape 61"/>
          <p:cNvSpPr txBox="1"/>
          <p:nvPr/>
        </p:nvSpPr>
        <p:spPr>
          <a:xfrm>
            <a:off x="3398225" y="2825700"/>
            <a:ext cx="5319000" cy="620400"/>
          </a:xfrm>
          <a:prstGeom prst="rect">
            <a:avLst/>
          </a:prstGeom>
          <a:noFill/>
          <a:ln>
            <a:noFill/>
          </a:ln>
        </p:spPr>
        <p:txBody>
          <a:bodyPr anchorCtr="0" anchor="t" bIns="91425" lIns="91425" rIns="91425" wrap="square" tIns="91425">
            <a:noAutofit/>
          </a:bodyPr>
          <a:lstStyle/>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2" name="Shape 62"/>
          <p:cNvPicPr preferRelativeResize="0"/>
          <p:nvPr/>
        </p:nvPicPr>
        <p:blipFill rotWithShape="1">
          <a:blip r:embed="rId3">
            <a:alphaModFix/>
          </a:blip>
          <a:srcRect b="0" l="0" r="19691" t="18995"/>
          <a:stretch/>
        </p:blipFill>
        <p:spPr>
          <a:xfrm>
            <a:off x="0" y="777500"/>
            <a:ext cx="9144000" cy="4366000"/>
          </a:xfrm>
          <a:prstGeom prst="rect">
            <a:avLst/>
          </a:prstGeom>
          <a:noFill/>
          <a:ln>
            <a:noFill/>
          </a:ln>
        </p:spPr>
      </p:pic>
      <p:sp>
        <p:nvSpPr>
          <p:cNvPr id="63" name="Shape 63"/>
          <p:cNvSpPr txBox="1"/>
          <p:nvPr/>
        </p:nvSpPr>
        <p:spPr>
          <a:xfrm>
            <a:off x="0" y="4172700"/>
            <a:ext cx="5200500" cy="970800"/>
          </a:xfrm>
          <a:prstGeom prst="rect">
            <a:avLst/>
          </a:prstGeom>
          <a:solidFill>
            <a:srgbClr val="FFFFFF"/>
          </a:solidFill>
          <a:ln>
            <a:noFill/>
          </a:ln>
        </p:spPr>
        <p:txBody>
          <a:bodyPr anchorCtr="0" anchor="t" bIns="91425" lIns="91425" rIns="91425" wrap="square" tIns="91425">
            <a:noAutofit/>
          </a:bodyPr>
          <a:lstStyle/>
          <a:p>
            <a:pPr indent="-152400" lvl="0" marL="0" marR="0" rtl="0" algn="l">
              <a:lnSpc>
                <a:spcPct val="100000"/>
              </a:lnSpc>
              <a:spcBef>
                <a:spcPts val="0"/>
              </a:spcBef>
              <a:spcAft>
                <a:spcPts val="0"/>
              </a:spcAft>
              <a:buClr>
                <a:srgbClr val="000000"/>
              </a:buClr>
              <a:buSzPts val="2400"/>
              <a:buFont typeface="Arial"/>
              <a:buNone/>
            </a:pPr>
            <a:r>
              <a:rPr b="0" i="0" lang="en" sz="2400" u="none" cap="none" strike="noStrike">
                <a:solidFill>
                  <a:srgbClr val="000000"/>
                </a:solidFill>
                <a:latin typeface="Arial"/>
                <a:ea typeface="Arial"/>
                <a:cs typeface="Arial"/>
                <a:sym typeface="Arial"/>
              </a:rPr>
              <a:t>Overall Chicago’s crime rate is higher than the US average</a:t>
            </a: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pic>
        <p:nvPicPr>
          <p:cNvPr id="186" name="Shape 186"/>
          <p:cNvPicPr preferRelativeResize="0"/>
          <p:nvPr/>
        </p:nvPicPr>
        <p:blipFill rotWithShape="1">
          <a:blip r:embed="rId3">
            <a:alphaModFix/>
          </a:blip>
          <a:srcRect b="0" l="0" r="0" t="0"/>
          <a:stretch/>
        </p:blipFill>
        <p:spPr>
          <a:xfrm>
            <a:off x="992125" y="338775"/>
            <a:ext cx="6913374" cy="4612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pic>
        <p:nvPicPr>
          <p:cNvPr id="68" name="Shape 68"/>
          <p:cNvPicPr preferRelativeResize="0"/>
          <p:nvPr/>
        </p:nvPicPr>
        <p:blipFill rotWithShape="1">
          <a:blip r:embed="rId3">
            <a:alphaModFix/>
          </a:blip>
          <a:srcRect b="0" l="0" r="0" t="0"/>
          <a:stretch/>
        </p:blipFill>
        <p:spPr>
          <a:xfrm>
            <a:off x="3902100" y="0"/>
            <a:ext cx="5241899" cy="5143499"/>
          </a:xfrm>
          <a:prstGeom prst="rect">
            <a:avLst/>
          </a:prstGeom>
          <a:noFill/>
          <a:ln>
            <a:noFill/>
          </a:ln>
        </p:spPr>
      </p:pic>
      <p:sp>
        <p:nvSpPr>
          <p:cNvPr id="69" name="Shape 69"/>
          <p:cNvSpPr txBox="1"/>
          <p:nvPr/>
        </p:nvSpPr>
        <p:spPr>
          <a:xfrm>
            <a:off x="332475" y="1330025"/>
            <a:ext cx="3364200" cy="1554900"/>
          </a:xfrm>
          <a:prstGeom prst="rect">
            <a:avLst/>
          </a:prstGeom>
          <a:noFill/>
          <a:ln>
            <a:noFill/>
          </a:ln>
        </p:spPr>
        <p:txBody>
          <a:bodyPr anchorCtr="0" anchor="t" bIns="91425" lIns="91425" rIns="91425" wrap="square" tIns="91425">
            <a:noAutofit/>
          </a:bodyPr>
          <a:lstStyle/>
          <a:p>
            <a:pPr indent="-152400" lvl="0" marL="0" marR="0" rtl="0" algn="l">
              <a:lnSpc>
                <a:spcPct val="100000"/>
              </a:lnSpc>
              <a:spcBef>
                <a:spcPts val="0"/>
              </a:spcBef>
              <a:spcAft>
                <a:spcPts val="0"/>
              </a:spcAft>
              <a:buClr>
                <a:srgbClr val="000000"/>
              </a:buClr>
              <a:buSzPts val="2400"/>
              <a:buFont typeface="Arial"/>
              <a:buNone/>
            </a:pPr>
            <a:r>
              <a:rPr b="0" i="0" lang="en" sz="2400" u="none" cap="none" strike="noStrike">
                <a:solidFill>
                  <a:srgbClr val="000000"/>
                </a:solidFill>
                <a:latin typeface="Arial"/>
                <a:ea typeface="Arial"/>
                <a:cs typeface="Arial"/>
                <a:sym typeface="Arial"/>
              </a:rPr>
              <a:t>Nearly half of the homicides in the US has been recorded from Chicago</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pic>
        <p:nvPicPr>
          <p:cNvPr descr="chicago-map.jpg" id="74" name="Shape 74"/>
          <p:cNvPicPr preferRelativeResize="0"/>
          <p:nvPr/>
        </p:nvPicPr>
        <p:blipFill rotWithShape="1">
          <a:blip r:embed="rId3">
            <a:alphaModFix/>
          </a:blip>
          <a:srcRect b="0" l="0" r="0" t="0"/>
          <a:stretch/>
        </p:blipFill>
        <p:spPr>
          <a:xfrm>
            <a:off x="0" y="0"/>
            <a:ext cx="9144000" cy="4072749"/>
          </a:xfrm>
          <a:prstGeom prst="rect">
            <a:avLst/>
          </a:prstGeom>
          <a:noFill/>
          <a:ln>
            <a:noFill/>
          </a:ln>
        </p:spPr>
      </p:pic>
      <p:sp>
        <p:nvSpPr>
          <p:cNvPr id="75" name="Shape 75"/>
          <p:cNvSpPr txBox="1"/>
          <p:nvPr>
            <p:ph type="title"/>
          </p:nvPr>
        </p:nvSpPr>
        <p:spPr>
          <a:xfrm>
            <a:off x="311700" y="4332550"/>
            <a:ext cx="8520600" cy="572700"/>
          </a:xfrm>
          <a:prstGeom prst="rect">
            <a:avLst/>
          </a:prstGeom>
          <a:noFill/>
          <a:ln>
            <a:noFill/>
          </a:ln>
        </p:spPr>
        <p:txBody>
          <a:bodyPr anchorCtr="0" anchor="t" bIns="91425" lIns="91425" rIns="91425" wrap="square" tIns="91425">
            <a:noAutofit/>
          </a:bodyPr>
          <a:lstStyle/>
          <a:p>
            <a:pPr indent="-177800" lvl="0" marL="0" marR="0" rtl="0" algn="ctr">
              <a:lnSpc>
                <a:spcPct val="100000"/>
              </a:lnSpc>
              <a:spcBef>
                <a:spcPts val="0"/>
              </a:spcBef>
              <a:spcAft>
                <a:spcPts val="0"/>
              </a:spcAft>
              <a:buClr>
                <a:schemeClr val="dk1"/>
              </a:buClr>
              <a:buSzPts val="2800"/>
              <a:buFont typeface="Arial"/>
              <a:buNone/>
            </a:pPr>
            <a:r>
              <a:rPr b="0" i="0" lang="en" sz="2800" u="none" cap="none" strike="noStrike">
                <a:solidFill>
                  <a:schemeClr val="dk1"/>
                </a:solidFill>
                <a:latin typeface="Arial"/>
                <a:ea typeface="Arial"/>
                <a:cs typeface="Arial"/>
                <a:sym typeface="Arial"/>
              </a:rPr>
              <a:t>Data Collection</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pic>
        <p:nvPicPr>
          <p:cNvPr descr="download (8).jpg" id="80" name="Shape 80"/>
          <p:cNvPicPr preferRelativeResize="0"/>
          <p:nvPr/>
        </p:nvPicPr>
        <p:blipFill rotWithShape="1">
          <a:blip r:embed="rId3">
            <a:alphaModFix/>
          </a:blip>
          <a:srcRect b="0" l="0" r="0" t="0"/>
          <a:stretch/>
        </p:blipFill>
        <p:spPr>
          <a:xfrm>
            <a:off x="1267925" y="1168362"/>
            <a:ext cx="1419225" cy="1419225"/>
          </a:xfrm>
          <a:prstGeom prst="rect">
            <a:avLst/>
          </a:prstGeom>
          <a:noFill/>
          <a:ln>
            <a:noFill/>
          </a:ln>
        </p:spPr>
      </p:pic>
      <p:sp>
        <p:nvSpPr>
          <p:cNvPr id="81" name="Shape 81"/>
          <p:cNvSpPr txBox="1"/>
          <p:nvPr/>
        </p:nvSpPr>
        <p:spPr>
          <a:xfrm>
            <a:off x="0" y="71775"/>
            <a:ext cx="4258200" cy="5071800"/>
          </a:xfrm>
          <a:prstGeom prst="rect">
            <a:avLst/>
          </a:prstGeom>
          <a:noFill/>
          <a:ln>
            <a:noFill/>
          </a:ln>
        </p:spPr>
        <p:txBody>
          <a:bodyPr anchorCtr="0" anchor="t" bIns="91425" lIns="91425" rIns="91425" wrap="square" tIns="91425">
            <a:noAutofit/>
          </a:bodyPr>
          <a:lstStyle/>
          <a:p>
            <a:pPr indent="-342900" lvl="0" marL="457200" marR="0" rtl="0" algn="l">
              <a:lnSpc>
                <a:spcPct val="115000"/>
              </a:lnSpc>
              <a:spcBef>
                <a:spcPts val="0"/>
              </a:spcBef>
              <a:spcAft>
                <a:spcPts val="0"/>
              </a:spcAft>
              <a:buClr>
                <a:srgbClr val="333333"/>
              </a:buClr>
              <a:buSzPts val="1800"/>
              <a:buFont typeface="Arial"/>
              <a:buChar char="●"/>
            </a:pPr>
            <a:r>
              <a:rPr b="0" i="0" lang="en" sz="1800" u="none" cap="none" strike="noStrike">
                <a:solidFill>
                  <a:srgbClr val="333333"/>
                </a:solidFill>
                <a:highlight>
                  <a:srgbClr val="FFFFFF"/>
                </a:highlight>
                <a:latin typeface="Arial"/>
                <a:ea typeface="Arial"/>
                <a:cs typeface="Arial"/>
                <a:sym typeface="Arial"/>
              </a:rPr>
              <a:t>The data set for analyzing Chicago crimes is obtained from City of Chicago official site.</a:t>
            </a:r>
          </a:p>
          <a:p>
            <a:pPr indent="-114300" lvl="0" marL="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333333"/>
              </a:solidFill>
              <a:highlight>
                <a:srgbClr val="FFFFFF"/>
              </a:highlight>
              <a:latin typeface="Arial"/>
              <a:ea typeface="Arial"/>
              <a:cs typeface="Arial"/>
              <a:sym typeface="Arial"/>
            </a:endParaRPr>
          </a:p>
          <a:p>
            <a:pPr indent="-114300" lvl="0" marL="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333333"/>
              </a:solidFill>
              <a:highlight>
                <a:srgbClr val="FFFFFF"/>
              </a:highlight>
              <a:latin typeface="Arial"/>
              <a:ea typeface="Arial"/>
              <a:cs typeface="Arial"/>
              <a:sym typeface="Arial"/>
            </a:endParaRPr>
          </a:p>
          <a:p>
            <a:pPr indent="-114300" lvl="0" marL="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333333"/>
              </a:solidFill>
              <a:highlight>
                <a:srgbClr val="FFFFFF"/>
              </a:highlight>
              <a:latin typeface="Arial"/>
              <a:ea typeface="Arial"/>
              <a:cs typeface="Arial"/>
              <a:sym typeface="Arial"/>
            </a:endParaRPr>
          </a:p>
          <a:p>
            <a:pPr indent="-114300" lvl="0" marL="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333333"/>
              </a:solidFill>
              <a:highlight>
                <a:srgbClr val="FFFFFF"/>
              </a:highlight>
              <a:latin typeface="Arial"/>
              <a:ea typeface="Arial"/>
              <a:cs typeface="Arial"/>
              <a:sym typeface="Arial"/>
            </a:endParaRPr>
          </a:p>
          <a:p>
            <a:pPr indent="-114300" lvl="0" marL="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333333"/>
              </a:solidFill>
              <a:highlight>
                <a:srgbClr val="FFFFFF"/>
              </a:highlight>
              <a:latin typeface="Arial"/>
              <a:ea typeface="Arial"/>
              <a:cs typeface="Arial"/>
              <a:sym typeface="Arial"/>
            </a:endParaRPr>
          </a:p>
          <a:p>
            <a:pPr indent="-114300" lvl="0" marL="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333333"/>
              </a:solidFill>
              <a:highlight>
                <a:srgbClr val="FFFFFF"/>
              </a:highlight>
              <a:latin typeface="Arial"/>
              <a:ea typeface="Arial"/>
              <a:cs typeface="Arial"/>
              <a:sym typeface="Arial"/>
            </a:endParaRPr>
          </a:p>
          <a:p>
            <a:pPr indent="-342900" lvl="0" marL="457200" marR="0" rtl="0" algn="l">
              <a:lnSpc>
                <a:spcPct val="115000"/>
              </a:lnSpc>
              <a:spcBef>
                <a:spcPts val="0"/>
              </a:spcBef>
              <a:spcAft>
                <a:spcPts val="0"/>
              </a:spcAft>
              <a:buClr>
                <a:srgbClr val="333333"/>
              </a:buClr>
              <a:buSzPts val="1800"/>
              <a:buFont typeface="Arial"/>
              <a:buChar char="●"/>
            </a:pPr>
            <a:r>
              <a:rPr b="0" i="0" lang="en" sz="1800" u="none" cap="none" strike="noStrike">
                <a:solidFill>
                  <a:srgbClr val="333333"/>
                </a:solidFill>
                <a:highlight>
                  <a:srgbClr val="FFFFFF"/>
                </a:highlight>
                <a:latin typeface="Arial"/>
                <a:ea typeface="Arial"/>
                <a:cs typeface="Arial"/>
                <a:sym typeface="Arial"/>
              </a:rPr>
              <a:t>We were able to collect a dataset of 6314567 records and 23 variables containing all the data related to crimes.</a:t>
            </a:r>
          </a:p>
        </p:txBody>
      </p:sp>
      <p:pic>
        <p:nvPicPr>
          <p:cNvPr descr="city_map_2015.png" id="82" name="Shape 82"/>
          <p:cNvPicPr preferRelativeResize="0"/>
          <p:nvPr/>
        </p:nvPicPr>
        <p:blipFill rotWithShape="1">
          <a:blip r:embed="rId4">
            <a:alphaModFix/>
          </a:blip>
          <a:srcRect b="0" l="0" r="0" t="0"/>
          <a:stretch/>
        </p:blipFill>
        <p:spPr>
          <a:xfrm>
            <a:off x="5239200" y="0"/>
            <a:ext cx="3904800" cy="50717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Shape 87"/>
          <p:cNvSpPr txBox="1"/>
          <p:nvPr>
            <p:ph type="title"/>
          </p:nvPr>
        </p:nvSpPr>
        <p:spPr>
          <a:xfrm>
            <a:off x="311700" y="445025"/>
            <a:ext cx="8520600" cy="572700"/>
          </a:xfrm>
          <a:prstGeom prst="rect">
            <a:avLst/>
          </a:prstGeom>
          <a:noFill/>
          <a:ln>
            <a:noFill/>
          </a:ln>
        </p:spPr>
        <p:txBody>
          <a:bodyPr anchorCtr="0" anchor="t" bIns="91425" lIns="91425" rIns="91425" wrap="square" tIns="91425">
            <a:noAutofit/>
          </a:bodyPr>
          <a:lstStyle/>
          <a:p>
            <a:pPr indent="-177800" lvl="0" marL="0" marR="0" rtl="0" algn="l">
              <a:lnSpc>
                <a:spcPct val="100000"/>
              </a:lnSpc>
              <a:spcBef>
                <a:spcPts val="0"/>
              </a:spcBef>
              <a:spcAft>
                <a:spcPts val="0"/>
              </a:spcAft>
              <a:buClr>
                <a:schemeClr val="dk1"/>
              </a:buClr>
              <a:buSzPts val="2800"/>
              <a:buFont typeface="Arial"/>
              <a:buNone/>
            </a:pPr>
            <a:r>
              <a:rPr b="0" i="0" lang="en" sz="2800" u="none" cap="none" strike="noStrike">
                <a:solidFill>
                  <a:schemeClr val="dk1"/>
                </a:solidFill>
                <a:latin typeface="Arial"/>
                <a:ea typeface="Arial"/>
                <a:cs typeface="Arial"/>
                <a:sym typeface="Arial"/>
              </a:rPr>
              <a:t>Data Sample</a:t>
            </a:r>
          </a:p>
        </p:txBody>
      </p:sp>
      <p:pic>
        <p:nvPicPr>
          <p:cNvPr id="88" name="Shape 88"/>
          <p:cNvPicPr preferRelativeResize="0"/>
          <p:nvPr/>
        </p:nvPicPr>
        <p:blipFill rotWithShape="1">
          <a:blip r:embed="rId3">
            <a:alphaModFix/>
          </a:blip>
          <a:srcRect b="0" l="0" r="0" t="0"/>
          <a:stretch/>
        </p:blipFill>
        <p:spPr>
          <a:xfrm>
            <a:off x="213730" y="1595131"/>
            <a:ext cx="8716540" cy="173285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pic>
        <p:nvPicPr>
          <p:cNvPr id="93" name="Shape 93"/>
          <p:cNvPicPr preferRelativeResize="0"/>
          <p:nvPr/>
        </p:nvPicPr>
        <p:blipFill rotWithShape="1">
          <a:blip r:embed="rId3">
            <a:alphaModFix/>
          </a:blip>
          <a:srcRect b="0" l="0" r="0" t="0"/>
          <a:stretch/>
        </p:blipFill>
        <p:spPr>
          <a:xfrm>
            <a:off x="152400" y="152400"/>
            <a:ext cx="8511924" cy="4285224"/>
          </a:xfrm>
          <a:prstGeom prst="rect">
            <a:avLst/>
          </a:prstGeom>
          <a:noFill/>
          <a:ln>
            <a:noFill/>
          </a:ln>
        </p:spPr>
      </p:pic>
      <p:sp>
        <p:nvSpPr>
          <p:cNvPr id="94" name="Shape 94"/>
          <p:cNvSpPr txBox="1"/>
          <p:nvPr>
            <p:ph type="title"/>
          </p:nvPr>
        </p:nvSpPr>
        <p:spPr>
          <a:xfrm>
            <a:off x="311700" y="4461675"/>
            <a:ext cx="8520600" cy="572700"/>
          </a:xfrm>
          <a:prstGeom prst="rect">
            <a:avLst/>
          </a:prstGeom>
          <a:noFill/>
          <a:ln>
            <a:noFill/>
          </a:ln>
        </p:spPr>
        <p:txBody>
          <a:bodyPr anchorCtr="0" anchor="t" bIns="91425" lIns="91425" rIns="91425" wrap="square" tIns="91425">
            <a:noAutofit/>
          </a:bodyPr>
          <a:lstStyle/>
          <a:p>
            <a:pPr indent="-177800" lvl="0" marL="0" marR="0" rtl="0" algn="ctr">
              <a:lnSpc>
                <a:spcPct val="100000"/>
              </a:lnSpc>
              <a:spcBef>
                <a:spcPts val="0"/>
              </a:spcBef>
              <a:spcAft>
                <a:spcPts val="0"/>
              </a:spcAft>
              <a:buClr>
                <a:schemeClr val="dk1"/>
              </a:buClr>
              <a:buSzPts val="2800"/>
              <a:buFont typeface="Arial"/>
              <a:buNone/>
            </a:pPr>
            <a:r>
              <a:rPr b="0" i="0" lang="en" sz="2800" u="none" cap="none" strike="noStrike">
                <a:solidFill>
                  <a:srgbClr val="000000"/>
                </a:solidFill>
                <a:latin typeface="Arial"/>
                <a:ea typeface="Arial"/>
                <a:cs typeface="Arial"/>
                <a:sym typeface="Arial"/>
              </a:rPr>
              <a:t>Data</a:t>
            </a:r>
            <a:r>
              <a:rPr b="0" i="0" lang="en" sz="2800" u="none" cap="none" strike="noStrike">
                <a:solidFill>
                  <a:schemeClr val="dk1"/>
                </a:solidFill>
                <a:latin typeface="Arial"/>
                <a:ea typeface="Arial"/>
                <a:cs typeface="Arial"/>
                <a:sym typeface="Arial"/>
              </a:rPr>
              <a:t> Analysis</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Shape 99"/>
          <p:cNvSpPr txBox="1"/>
          <p:nvPr>
            <p:ph type="title"/>
          </p:nvPr>
        </p:nvSpPr>
        <p:spPr>
          <a:xfrm>
            <a:off x="225625" y="164225"/>
            <a:ext cx="8520600" cy="572700"/>
          </a:xfrm>
          <a:prstGeom prst="rect">
            <a:avLst/>
          </a:prstGeom>
          <a:noFill/>
          <a:ln>
            <a:noFill/>
          </a:ln>
        </p:spPr>
        <p:txBody>
          <a:bodyPr anchorCtr="0" anchor="t" bIns="91425" lIns="91425" rIns="91425" wrap="square" tIns="91425">
            <a:noAutofit/>
          </a:bodyPr>
          <a:lstStyle/>
          <a:p>
            <a:pPr indent="-177800" lvl="0" marL="0" marR="0" rtl="0" algn="l">
              <a:lnSpc>
                <a:spcPct val="100000"/>
              </a:lnSpc>
              <a:spcBef>
                <a:spcPts val="0"/>
              </a:spcBef>
              <a:spcAft>
                <a:spcPts val="0"/>
              </a:spcAft>
              <a:buClr>
                <a:schemeClr val="dk1"/>
              </a:buClr>
              <a:buSzPts val="2800"/>
              <a:buFont typeface="Arial"/>
              <a:buNone/>
            </a:pPr>
            <a:r>
              <a:rPr b="0" i="0" lang="en" sz="2800" u="none" cap="none" strike="noStrike">
                <a:solidFill>
                  <a:srgbClr val="000000"/>
                </a:solidFill>
                <a:latin typeface="Arial"/>
                <a:ea typeface="Arial"/>
                <a:cs typeface="Arial"/>
                <a:sym typeface="Arial"/>
              </a:rPr>
              <a:t>Data</a:t>
            </a:r>
            <a:r>
              <a:rPr b="1" i="0" lang="en" sz="2800" u="none" cap="none" strike="noStrike">
                <a:solidFill>
                  <a:srgbClr val="000000"/>
                </a:solidFill>
                <a:latin typeface="Arial"/>
                <a:ea typeface="Arial"/>
                <a:cs typeface="Arial"/>
                <a:sym typeface="Arial"/>
              </a:rPr>
              <a:t> </a:t>
            </a:r>
            <a:r>
              <a:rPr b="0" i="0" lang="en" sz="2800" u="none" cap="none" strike="noStrike">
                <a:solidFill>
                  <a:srgbClr val="000000"/>
                </a:solidFill>
                <a:latin typeface="Arial"/>
                <a:ea typeface="Arial"/>
                <a:cs typeface="Arial"/>
                <a:sym typeface="Arial"/>
              </a:rPr>
              <a:t>Analysis </a:t>
            </a:r>
          </a:p>
        </p:txBody>
      </p:sp>
      <p:sp>
        <p:nvSpPr>
          <p:cNvPr id="100" name="Shape 100"/>
          <p:cNvSpPr txBox="1"/>
          <p:nvPr/>
        </p:nvSpPr>
        <p:spPr>
          <a:xfrm>
            <a:off x="497125" y="1027462"/>
            <a:ext cx="3744600" cy="441300"/>
          </a:xfrm>
          <a:prstGeom prst="rect">
            <a:avLst/>
          </a:prstGeom>
          <a:noFill/>
          <a:ln>
            <a:noFill/>
          </a:ln>
        </p:spPr>
        <p:txBody>
          <a:bodyPr anchorCtr="0" anchor="t" bIns="91425" lIns="91425" rIns="91425" wrap="square" tIns="91425">
            <a:noAutofit/>
          </a:bodyPr>
          <a:lstStyle/>
          <a:p>
            <a:pPr indent="-69850" lvl="0" marL="0" marR="0" rtl="0" algn="l">
              <a:lnSpc>
                <a:spcPct val="100000"/>
              </a:lnSpc>
              <a:spcBef>
                <a:spcPts val="0"/>
              </a:spcBef>
              <a:spcAft>
                <a:spcPts val="0"/>
              </a:spcAft>
              <a:buClr>
                <a:srgbClr val="B45F06"/>
              </a:buClr>
              <a:buSzPts val="1100"/>
              <a:buFont typeface="Arial"/>
              <a:buNone/>
            </a:pPr>
            <a:r>
              <a:rPr b="1" i="0" lang="en" sz="1100" u="none" cap="none" strike="noStrike">
                <a:solidFill>
                  <a:srgbClr val="B45F06"/>
                </a:solidFill>
                <a:latin typeface="Arial"/>
                <a:ea typeface="Arial"/>
                <a:cs typeface="Arial"/>
                <a:sym typeface="Arial"/>
              </a:rPr>
              <a:t>Trend line depicting Number of Crimes per year (2001 to Present) (Crime versus Year)</a:t>
            </a:r>
          </a:p>
        </p:txBody>
      </p:sp>
      <p:pic>
        <p:nvPicPr>
          <p:cNvPr id="101" name="Shape 101"/>
          <p:cNvPicPr preferRelativeResize="0"/>
          <p:nvPr/>
        </p:nvPicPr>
        <p:blipFill rotWithShape="1">
          <a:blip r:embed="rId3">
            <a:alphaModFix/>
          </a:blip>
          <a:srcRect b="0" l="0" r="0" t="0"/>
          <a:stretch/>
        </p:blipFill>
        <p:spPr>
          <a:xfrm>
            <a:off x="458475" y="1543074"/>
            <a:ext cx="3821900" cy="2619500"/>
          </a:xfrm>
          <a:prstGeom prst="rect">
            <a:avLst/>
          </a:prstGeom>
          <a:noFill/>
          <a:ln>
            <a:noFill/>
          </a:ln>
        </p:spPr>
      </p:pic>
      <p:sp>
        <p:nvSpPr>
          <p:cNvPr id="102" name="Shape 102"/>
          <p:cNvSpPr txBox="1"/>
          <p:nvPr/>
        </p:nvSpPr>
        <p:spPr>
          <a:xfrm>
            <a:off x="549625" y="4319225"/>
            <a:ext cx="3639600" cy="572700"/>
          </a:xfrm>
          <a:prstGeom prst="rect">
            <a:avLst/>
          </a:prstGeom>
          <a:noFill/>
          <a:ln>
            <a:noFill/>
          </a:ln>
        </p:spPr>
        <p:txBody>
          <a:bodyPr anchorCtr="0" anchor="ctr" bIns="91425" lIns="91425" rIns="91425" wrap="square" tIns="91425">
            <a:noAutofit/>
          </a:bodyPr>
          <a:lstStyle/>
          <a:p>
            <a:pPr indent="-50800" lvl="0" marL="0" marR="0" rtl="0" algn="just">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The Graph Describes Total Number of Crimes occurred in Chicago from 2001 to present (2017). The analysis enables the Chicago Police Department’s Bureau to understand the percentage increase or decrease of crimes over years. This trend line shows that the crime count is gradually reducing and at 2017, as of today we see that only 36540 was found.</a:t>
            </a:r>
          </a:p>
        </p:txBody>
      </p:sp>
      <p:pic>
        <p:nvPicPr>
          <p:cNvPr id="103" name="Shape 103"/>
          <p:cNvPicPr preferRelativeResize="0"/>
          <p:nvPr/>
        </p:nvPicPr>
        <p:blipFill rotWithShape="1">
          <a:blip r:embed="rId4">
            <a:alphaModFix/>
          </a:blip>
          <a:srcRect b="0" l="0" r="0" t="0"/>
          <a:stretch/>
        </p:blipFill>
        <p:spPr>
          <a:xfrm>
            <a:off x="5067625" y="1543076"/>
            <a:ext cx="3821899" cy="2422396"/>
          </a:xfrm>
          <a:prstGeom prst="rect">
            <a:avLst/>
          </a:prstGeom>
          <a:noFill/>
          <a:ln>
            <a:noFill/>
          </a:ln>
        </p:spPr>
      </p:pic>
      <p:sp>
        <p:nvSpPr>
          <p:cNvPr id="104" name="Shape 104"/>
          <p:cNvSpPr txBox="1"/>
          <p:nvPr/>
        </p:nvSpPr>
        <p:spPr>
          <a:xfrm>
            <a:off x="5249925" y="736925"/>
            <a:ext cx="3639600" cy="1022400"/>
          </a:xfrm>
          <a:prstGeom prst="rect">
            <a:avLst/>
          </a:prstGeom>
          <a:noFill/>
          <a:ln>
            <a:noFill/>
          </a:ln>
        </p:spPr>
        <p:txBody>
          <a:bodyPr anchorCtr="0" anchor="ctr" bIns="91425" lIns="91425" rIns="91425" wrap="square" tIns="91425">
            <a:noAutofit/>
          </a:bodyPr>
          <a:lstStyle/>
          <a:p>
            <a:pPr indent="-69850" lvl="0" marL="0" marR="0" rtl="0" algn="l">
              <a:lnSpc>
                <a:spcPct val="100000"/>
              </a:lnSpc>
              <a:spcBef>
                <a:spcPts val="0"/>
              </a:spcBef>
              <a:spcAft>
                <a:spcPts val="0"/>
              </a:spcAft>
              <a:buClr>
                <a:srgbClr val="B45F06"/>
              </a:buClr>
              <a:buSzPts val="1100"/>
              <a:buFont typeface="Arial"/>
              <a:buNone/>
            </a:pPr>
            <a:r>
              <a:rPr b="1" i="0" lang="en" sz="1100" u="none" cap="none" strike="noStrike">
                <a:solidFill>
                  <a:srgbClr val="B45F06"/>
                </a:solidFill>
                <a:latin typeface="Arial"/>
                <a:ea typeface="Arial"/>
                <a:cs typeface="Arial"/>
                <a:sym typeface="Arial"/>
              </a:rPr>
              <a:t>Interactive Donut Chart to describe Percentage of different types of crime</a:t>
            </a:r>
          </a:p>
        </p:txBody>
      </p:sp>
      <p:sp>
        <p:nvSpPr>
          <p:cNvPr id="105" name="Shape 105"/>
          <p:cNvSpPr txBox="1"/>
          <p:nvPr/>
        </p:nvSpPr>
        <p:spPr>
          <a:xfrm>
            <a:off x="5197425" y="4040800"/>
            <a:ext cx="3744600" cy="926400"/>
          </a:xfrm>
          <a:prstGeom prst="rect">
            <a:avLst/>
          </a:prstGeom>
          <a:noFill/>
          <a:ln>
            <a:noFill/>
          </a:ln>
        </p:spPr>
        <p:txBody>
          <a:bodyPr anchorCtr="0" anchor="ctr" bIns="91425" lIns="91425" rIns="91425" wrap="square" tIns="91425">
            <a:noAutofit/>
          </a:bodyPr>
          <a:lstStyle/>
          <a:p>
            <a:pPr indent="-50800" lvl="0" marL="0" marR="0" rtl="0" algn="just">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This is a donut graph which shows up Percentage of crime for each type of crime. here are 37 types of crime cases. This information will help Chicago Police to make a decision on which of the crime is occurring frequently and also to take more precaution towards that particular crime and reduce it in future.</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Shape 110"/>
          <p:cNvSpPr txBox="1"/>
          <p:nvPr>
            <p:ph type="title"/>
          </p:nvPr>
        </p:nvSpPr>
        <p:spPr>
          <a:xfrm>
            <a:off x="257900" y="0"/>
            <a:ext cx="8520600" cy="572700"/>
          </a:xfrm>
          <a:prstGeom prst="rect">
            <a:avLst/>
          </a:prstGeom>
          <a:noFill/>
          <a:ln>
            <a:noFill/>
          </a:ln>
        </p:spPr>
        <p:txBody>
          <a:bodyPr anchorCtr="0" anchor="t" bIns="91425" lIns="91425" rIns="91425" wrap="square" tIns="91425">
            <a:noAutofit/>
          </a:bodyPr>
          <a:lstStyle/>
          <a:p>
            <a:pPr indent="-69848" lvl="0" marL="0" marR="0" rtl="0" algn="l">
              <a:lnSpc>
                <a:spcPct val="100000"/>
              </a:lnSpc>
              <a:spcBef>
                <a:spcPts val="0"/>
              </a:spcBef>
              <a:spcAft>
                <a:spcPts val="0"/>
              </a:spcAft>
              <a:buClr>
                <a:schemeClr val="dk1"/>
              </a:buClr>
              <a:buSzPts val="1100"/>
              <a:buFont typeface="Arial"/>
              <a:buNone/>
            </a:pPr>
            <a:r>
              <a:rPr b="0" i="0" lang="en" sz="2800" u="none" cap="none" strike="noStrike">
                <a:solidFill>
                  <a:schemeClr val="dk1"/>
                </a:solidFill>
                <a:latin typeface="Arial"/>
                <a:ea typeface="Arial"/>
                <a:cs typeface="Arial"/>
                <a:sym typeface="Arial"/>
              </a:rPr>
              <a:t>Data</a:t>
            </a:r>
            <a:r>
              <a:rPr b="1" i="0" lang="en" sz="2800" u="none" cap="none" strike="noStrike">
                <a:solidFill>
                  <a:srgbClr val="1155CC"/>
                </a:solidFill>
                <a:latin typeface="Arial"/>
                <a:ea typeface="Arial"/>
                <a:cs typeface="Arial"/>
                <a:sym typeface="Arial"/>
              </a:rPr>
              <a:t> </a:t>
            </a:r>
            <a:r>
              <a:rPr b="0" i="0" lang="en" sz="2800" u="none" cap="none" strike="noStrike">
                <a:solidFill>
                  <a:schemeClr val="dk1"/>
                </a:solidFill>
                <a:latin typeface="Arial"/>
                <a:ea typeface="Arial"/>
                <a:cs typeface="Arial"/>
                <a:sym typeface="Arial"/>
              </a:rPr>
              <a:t>Analysis</a:t>
            </a:r>
          </a:p>
        </p:txBody>
      </p:sp>
      <p:pic>
        <p:nvPicPr>
          <p:cNvPr id="111" name="Shape 111"/>
          <p:cNvPicPr preferRelativeResize="0"/>
          <p:nvPr/>
        </p:nvPicPr>
        <p:blipFill rotWithShape="1">
          <a:blip r:embed="rId3">
            <a:alphaModFix/>
          </a:blip>
          <a:srcRect b="0" l="0" r="0" t="0"/>
          <a:stretch/>
        </p:blipFill>
        <p:spPr>
          <a:xfrm>
            <a:off x="378375" y="1381649"/>
            <a:ext cx="4107699" cy="2916074"/>
          </a:xfrm>
          <a:prstGeom prst="rect">
            <a:avLst/>
          </a:prstGeom>
          <a:noFill/>
          <a:ln>
            <a:noFill/>
          </a:ln>
        </p:spPr>
      </p:pic>
      <p:sp>
        <p:nvSpPr>
          <p:cNvPr id="112" name="Shape 112"/>
          <p:cNvSpPr txBox="1"/>
          <p:nvPr/>
        </p:nvSpPr>
        <p:spPr>
          <a:xfrm>
            <a:off x="537900" y="760725"/>
            <a:ext cx="3111900" cy="432900"/>
          </a:xfrm>
          <a:prstGeom prst="rect">
            <a:avLst/>
          </a:prstGeom>
          <a:noFill/>
          <a:ln>
            <a:noFill/>
          </a:ln>
        </p:spPr>
        <p:txBody>
          <a:bodyPr anchorCtr="0" anchor="ctr" bIns="91425" lIns="91425" rIns="91425" wrap="square" tIns="91425">
            <a:noAutofit/>
          </a:bodyPr>
          <a:lstStyle/>
          <a:p>
            <a:pPr indent="-69850" lvl="0" marL="0" marR="0" rtl="0" algn="l">
              <a:lnSpc>
                <a:spcPct val="100000"/>
              </a:lnSpc>
              <a:spcBef>
                <a:spcPts val="0"/>
              </a:spcBef>
              <a:spcAft>
                <a:spcPts val="0"/>
              </a:spcAft>
              <a:buClr>
                <a:srgbClr val="B45F06"/>
              </a:buClr>
              <a:buSzPts val="1100"/>
              <a:buFont typeface="Arial"/>
              <a:buNone/>
            </a:pPr>
            <a:r>
              <a:rPr b="1" i="0" lang="en" sz="1100" u="none" cap="none" strike="noStrike">
                <a:solidFill>
                  <a:srgbClr val="B45F06"/>
                </a:solidFill>
                <a:latin typeface="Arial"/>
                <a:ea typeface="Arial"/>
                <a:cs typeface="Arial"/>
                <a:sym typeface="Arial"/>
              </a:rPr>
              <a:t>Crimes per Community Area and Time</a:t>
            </a:r>
          </a:p>
        </p:txBody>
      </p:sp>
      <p:sp>
        <p:nvSpPr>
          <p:cNvPr id="113" name="Shape 113"/>
          <p:cNvSpPr txBox="1"/>
          <p:nvPr/>
        </p:nvSpPr>
        <p:spPr>
          <a:xfrm>
            <a:off x="311700" y="4153500"/>
            <a:ext cx="3564300" cy="990000"/>
          </a:xfrm>
          <a:prstGeom prst="rect">
            <a:avLst/>
          </a:prstGeom>
          <a:noFill/>
          <a:ln>
            <a:noFill/>
          </a:ln>
        </p:spPr>
        <p:txBody>
          <a:bodyPr anchorCtr="0" anchor="ctr" bIns="91425" lIns="91425" rIns="91425" wrap="square" tIns="91425">
            <a:noAutofit/>
          </a:bodyPr>
          <a:lstStyle/>
          <a:p>
            <a:pPr indent="-50800" lvl="0" marL="0" marR="0" rtl="0" algn="just">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The above graph represents the occurrence of crime based on the time interval and the community area (i.e. location). We can further improvise the visualization by adding the type of crime along with the factors considered in the above graph.</a:t>
            </a:r>
          </a:p>
        </p:txBody>
      </p:sp>
      <p:pic>
        <p:nvPicPr>
          <p:cNvPr id="114" name="Shape 114"/>
          <p:cNvPicPr preferRelativeResize="0"/>
          <p:nvPr/>
        </p:nvPicPr>
        <p:blipFill rotWithShape="1">
          <a:blip r:embed="rId4">
            <a:alphaModFix/>
          </a:blip>
          <a:srcRect b="0" l="0" r="0" t="0"/>
          <a:stretch/>
        </p:blipFill>
        <p:spPr>
          <a:xfrm>
            <a:off x="4595424" y="1223925"/>
            <a:ext cx="4353125" cy="3005154"/>
          </a:xfrm>
          <a:prstGeom prst="rect">
            <a:avLst/>
          </a:prstGeom>
          <a:noFill/>
          <a:ln>
            <a:noFill/>
          </a:ln>
        </p:spPr>
      </p:pic>
      <p:sp>
        <p:nvSpPr>
          <p:cNvPr id="115" name="Shape 115"/>
          <p:cNvSpPr txBox="1"/>
          <p:nvPr/>
        </p:nvSpPr>
        <p:spPr>
          <a:xfrm>
            <a:off x="5106237" y="696550"/>
            <a:ext cx="3331500" cy="482700"/>
          </a:xfrm>
          <a:prstGeom prst="rect">
            <a:avLst/>
          </a:prstGeom>
          <a:noFill/>
          <a:ln>
            <a:noFill/>
          </a:ln>
        </p:spPr>
        <p:txBody>
          <a:bodyPr anchorCtr="0" anchor="ctr" bIns="91425" lIns="91425" rIns="91425" wrap="square" tIns="91425">
            <a:noAutofit/>
          </a:bodyPr>
          <a:lstStyle/>
          <a:p>
            <a:pPr indent="-69850" lvl="0" marL="0" marR="0" rtl="0" algn="l">
              <a:lnSpc>
                <a:spcPct val="100000"/>
              </a:lnSpc>
              <a:spcBef>
                <a:spcPts val="0"/>
              </a:spcBef>
              <a:spcAft>
                <a:spcPts val="0"/>
              </a:spcAft>
              <a:buClr>
                <a:srgbClr val="B45F06"/>
              </a:buClr>
              <a:buSzPts val="1100"/>
              <a:buFont typeface="Arial"/>
              <a:buNone/>
            </a:pPr>
            <a:r>
              <a:rPr b="1" i="0" lang="en" sz="1100" u="none" cap="none" strike="noStrike">
                <a:solidFill>
                  <a:srgbClr val="B45F06"/>
                </a:solidFill>
                <a:latin typeface="Arial"/>
                <a:ea typeface="Arial"/>
                <a:cs typeface="Arial"/>
                <a:sym typeface="Arial"/>
              </a:rPr>
              <a:t>Bubble graph for visualization of the factors : Place, Time, Rate (# of crimes) and Type of Crimes.</a:t>
            </a:r>
          </a:p>
        </p:txBody>
      </p:sp>
      <p:sp>
        <p:nvSpPr>
          <p:cNvPr id="116" name="Shape 116"/>
          <p:cNvSpPr txBox="1"/>
          <p:nvPr/>
        </p:nvSpPr>
        <p:spPr>
          <a:xfrm>
            <a:off x="4718187" y="4065300"/>
            <a:ext cx="4107600" cy="1166400"/>
          </a:xfrm>
          <a:prstGeom prst="rect">
            <a:avLst/>
          </a:prstGeom>
          <a:noFill/>
          <a:ln>
            <a:noFill/>
          </a:ln>
        </p:spPr>
        <p:txBody>
          <a:bodyPr anchorCtr="0" anchor="ctr" bIns="91425" lIns="91425" rIns="91425" wrap="square" tIns="91425">
            <a:noAutofit/>
          </a:bodyPr>
          <a:lstStyle/>
          <a:p>
            <a:pPr indent="-50800" lvl="0" marL="0" marR="0" rtl="0" algn="just">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Arial"/>
                <a:ea typeface="Arial"/>
                <a:cs typeface="Arial"/>
                <a:sym typeface="Arial"/>
              </a:rPr>
              <a:t>The above graph, represents the types of crime, the rate of crime(i.e. # of crimes), the time interval and the community area. For the decision makers this graph serves as an important factor. The graph shows significant intensity of the crimes between the interval of the communities from 20 to 30. Our previous graphs (A) and (B) indicates that the community that suffers maximum crime is the community area 25. On further analytics, the time intervals and the types of crime play an important role.</a:t>
            </a:r>
          </a:p>
        </p:txBody>
      </p:sp>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